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  <p:sldId id="261" r:id="rId6"/>
    <p:sldId id="262" r:id="rId7"/>
    <p:sldId id="268" r:id="rId8"/>
    <p:sldId id="256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custShowLst>
    <p:custShow name="all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7946F-222E-432F-83EB-18EFFEF3D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98154-C212-4F01-B08E-32CE09297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3872C-BBDE-4750-B010-0E79B4F1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B439-B104-4CC7-A686-9920FA51FC0A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E9279-FD20-47A0-9406-EEC4AB1F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C8453-7F93-4838-A366-6398F79E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9E71-BE8C-46E8-9CE5-29095871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7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F371-32C5-446F-A7F3-25924932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A7EC3-49B7-4DC4-B99F-801B7F2A1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1C031-D7A4-43C6-BF48-7A6FA080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B439-B104-4CC7-A686-9920FA51FC0A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2446D-8061-4424-9544-F7A03BFC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2017B-D38E-403F-9024-7796605B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9E71-BE8C-46E8-9CE5-29095871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4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8563EF-B94C-46CB-BFBD-D41D34361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1DFD7-7BCF-41A4-895B-D1814045C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174A0-9C3A-4A0A-B230-3DC86B12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B439-B104-4CC7-A686-9920FA51FC0A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4ED73-ABAC-4C24-A92C-01E4A735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50222-F98D-4967-89A2-7445DF39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9E71-BE8C-46E8-9CE5-29095871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43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4C87-B132-43D4-9D42-9516B50F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707B-944A-44E0-916F-B95FAD3F3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5945E-4A07-41BA-956E-8ABA29F3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B439-B104-4CC7-A686-9920FA51FC0A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0D3F0-DFCC-42E4-BCD0-745D1563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EA5EC-7151-4DD3-A48F-49F886BD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9E71-BE8C-46E8-9CE5-29095871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20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BDB7-B11B-4EF3-949B-FD5446594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FCF34-5F72-4249-9091-B5A4846D3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E8B8F-630D-41DB-B0A4-A6585A8AF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B439-B104-4CC7-A686-9920FA51FC0A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E7773-B8A0-4BE0-8FEE-9B30C7F4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ACFEF-E17E-4581-A340-EA058A16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9E71-BE8C-46E8-9CE5-29095871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6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C92A-10EC-4E0D-81BC-B937745E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7C1FC-F48F-46D7-874E-F7FD47F5D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CDE8B-A665-44AB-BA70-A6EEA91FB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8A96A-E685-4CCA-92D4-CEA3EFC1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B439-B104-4CC7-A686-9920FA51FC0A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BE6E8-73E3-49E5-A1EE-CB532AD7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986C9-AE11-4DD9-89D4-BECE062D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9E71-BE8C-46E8-9CE5-29095871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7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6F1F-5685-43AB-B177-1ACF3EA2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45A7B-CD36-42A3-9105-C87748682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94914-AE18-4AB3-9235-BEA0401D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FDF82-52E7-4EB6-9482-8EB45D2662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33D22-00D0-4127-BD44-793219A0B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20CA1-961F-491A-8AB4-7ED9E010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B439-B104-4CC7-A686-9920FA51FC0A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DF1C32-D8E7-4294-9E75-78B8B10E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B0938-680E-4D93-95B2-C803824A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9E71-BE8C-46E8-9CE5-29095871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3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0CB1-9C3B-4462-B948-2513AAF6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B04F7-24D3-406A-8F5E-E3DDE7A6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B439-B104-4CC7-A686-9920FA51FC0A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DC882-B8BD-4D24-B70F-9D4BE851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43E45-1ECA-40B7-81C6-866006B1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9E71-BE8C-46E8-9CE5-29095871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98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A37A9-CBA3-4649-A37B-5B0F1391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B439-B104-4CC7-A686-9920FA51FC0A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8F4D2-8B8F-43C1-8447-E044BE74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7F92E-6B45-429C-AC84-3037DE38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9E71-BE8C-46E8-9CE5-29095871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3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7C0E-8078-44D4-A27D-4958893F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8E78D-984F-47BE-B3C4-E1BBB2FDF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07CEF-5E27-4531-9524-CE27332DF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69356-C7FB-4AEB-AA64-F7D5F9E3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B439-B104-4CC7-A686-9920FA51FC0A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C3146-4779-4EFB-B3E9-B962D773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3F721-13F8-4F6C-A9FC-7D43FE44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9E71-BE8C-46E8-9CE5-29095871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D292B-6858-4533-B487-3E5B1A13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911EDB-32D7-4504-BDFA-92CC0A1F1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8DE1E-95EA-4B73-91A7-6F3559F7A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60383-46EA-4795-B0EB-DD97893A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B439-B104-4CC7-A686-9920FA51FC0A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A5E75-E16F-4302-B14F-97AFBA3D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6C9A8-40C0-4AC2-ADEA-C44CB3C7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9E71-BE8C-46E8-9CE5-29095871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5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52714-62A9-4650-99C7-D07DA5381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FCE29-8C1B-4B00-91AC-6390DD242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DD1A7-82C4-4FBB-AB51-66174227B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B439-B104-4CC7-A686-9920FA51FC0A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108E0-7DA3-425D-9926-DDDDC3598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545C-E7FB-4946-B6E7-9E259A956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9E71-BE8C-46E8-9CE5-29095871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4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2.mp4"/><Relationship Id="rId2" Type="http://schemas.microsoft.com/office/2007/relationships/media" Target="../media/media12.mp4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40E6E3-FA20-4297-AABF-0978A2B5772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45" y="400050"/>
            <a:ext cx="4059556" cy="52387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7D988B1-57CB-4216-91EB-BF691E659CFF}"/>
              </a:ext>
            </a:extLst>
          </p:cNvPr>
          <p:cNvSpPr/>
          <p:nvPr/>
        </p:nvSpPr>
        <p:spPr>
          <a:xfrm>
            <a:off x="1963399" y="2105561"/>
            <a:ext cx="367921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1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غَزال</a:t>
            </a:r>
            <a:endParaRPr lang="en-US" sz="1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05AD2075-2889-472C-B888-639543023C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1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8"/>
    </mc:Choice>
    <mc:Fallback xmlns="">
      <p:transition spd="slow" advTm="4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following an antelope">
            <a:extLst>
              <a:ext uri="{FF2B5EF4-FFF2-40B4-BE49-F238E27FC236}">
                <a16:creationId xmlns:a16="http://schemas.microsoft.com/office/drawing/2014/main" id="{CD2A814E-79FF-471E-AEC7-C5FE793A6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09575"/>
            <a:ext cx="916305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CADCC9F-ECE2-4CE2-88B5-EF774DDDCD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0"/>
    </mc:Choice>
    <mc:Fallback xmlns="">
      <p:transition spd="slow" advTm="4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id="{3AF07A8F-8B60-4074-8727-785D5459A2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"/>
            <a:ext cx="9277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E242804-F379-4881-ACDB-EB1F749E35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7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9"/>
    </mc:Choice>
    <mc:Fallback xmlns="">
      <p:transition spd="slow" advTm="3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1878-8B2B-4287-9CD9-F20BBB84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heetah chasing Impala - unprecedented end">
            <a:hlinkClick r:id="" action="ppaction://media"/>
            <a:extLst>
              <a:ext uri="{FF2B5EF4-FFF2-40B4-BE49-F238E27FC236}">
                <a16:creationId xmlns:a16="http://schemas.microsoft.com/office/drawing/2014/main" id="{E0778129-5C3D-45BE-97D3-2964F3446115}"/>
              </a:ext>
            </a:extLst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300" y="192231"/>
            <a:ext cx="11201400" cy="630064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192604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643" objId="4"/>
        <p14:triggerEvt type="onClick" time="4643" objId="4"/>
        <p14:stopEvt time="60149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antelope in the zoo">
            <a:extLst>
              <a:ext uri="{FF2B5EF4-FFF2-40B4-BE49-F238E27FC236}">
                <a16:creationId xmlns:a16="http://schemas.microsoft.com/office/drawing/2014/main" id="{3925C142-BB32-4572-ACF5-C423E1A05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1" y="325018"/>
            <a:ext cx="11669499" cy="63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6D6922A-5566-4F32-BDEA-3A78827DD5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7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D988B1-57CB-4216-91EB-BF691E659CFF}"/>
              </a:ext>
            </a:extLst>
          </p:cNvPr>
          <p:cNvSpPr/>
          <p:nvPr/>
        </p:nvSpPr>
        <p:spPr>
          <a:xfrm>
            <a:off x="6936637" y="2105561"/>
            <a:ext cx="310533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1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ظَبْي</a:t>
            </a:r>
            <a:endParaRPr lang="en-US" sz="1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 descr="Image result for antilope">
            <a:extLst>
              <a:ext uri="{FF2B5EF4-FFF2-40B4-BE49-F238E27FC236}">
                <a16:creationId xmlns:a16="http://schemas.microsoft.com/office/drawing/2014/main" id="{2D29B73C-2CE3-418D-A151-C74F08ED964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86975"/>
            <a:ext cx="4742775" cy="612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657D132-950C-4EDB-8211-27BB77AE75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7"/>
    </mc:Choice>
    <mc:Fallback xmlns="">
      <p:transition spd="slow" advTm="4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639BE6-3986-4A46-9D01-97B0E032EE01}"/>
              </a:ext>
            </a:extLst>
          </p:cNvPr>
          <p:cNvSpPr/>
          <p:nvPr/>
        </p:nvSpPr>
        <p:spPr>
          <a:xfrm>
            <a:off x="7889110" y="2105561"/>
            <a:ext cx="409599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1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صغير</a:t>
            </a:r>
            <a:endParaRPr lang="en-US" sz="1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050" name="Picture 2" descr="Image result for baby antilope">
            <a:extLst>
              <a:ext uri="{FF2B5EF4-FFF2-40B4-BE49-F238E27FC236}">
                <a16:creationId xmlns:a16="http://schemas.microsoft.com/office/drawing/2014/main" id="{3B1FB459-D145-4219-A52F-209A540BE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028"/>
            <a:ext cx="6276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DF721F7-971E-477C-9B03-64C9E7586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5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4"/>
    </mc:Choice>
    <mc:Fallback xmlns="">
      <p:transition spd="slow" advTm="6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B7A915B-4E28-4AC4-9722-BA18CD11E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571500"/>
            <a:ext cx="59721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09A2A7-DFCD-4AA6-A8A8-A94857B1D2EA}"/>
              </a:ext>
            </a:extLst>
          </p:cNvPr>
          <p:cNvSpPr/>
          <p:nvPr/>
        </p:nvSpPr>
        <p:spPr>
          <a:xfrm>
            <a:off x="1277557" y="2105561"/>
            <a:ext cx="303159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كب</a:t>
            </a:r>
            <a:r>
              <a:rPr lang="ar-SY" sz="1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ير</a:t>
            </a:r>
            <a:endParaRPr lang="en-US" sz="1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982FEE2-9334-492D-8263-552C8EA280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2"/>
    </mc:Choice>
    <mc:Fallback xmlns="">
      <p:transition spd="slow" advTm="5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09A2A7-DFCD-4AA6-A8A8-A94857B1D2EA}"/>
              </a:ext>
            </a:extLst>
          </p:cNvPr>
          <p:cNvSpPr/>
          <p:nvPr/>
        </p:nvSpPr>
        <p:spPr>
          <a:xfrm>
            <a:off x="861764" y="1259175"/>
            <a:ext cx="3825086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يشبه</a:t>
            </a:r>
          </a:p>
          <a:p>
            <a:pPr algn="ctr"/>
            <a:r>
              <a:rPr lang="ar-SY" sz="1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</a:t>
            </a:r>
            <a:r>
              <a:rPr lang="ar-SY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أرنب</a:t>
            </a:r>
            <a:endParaRPr lang="en-US" sz="13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 descr="Image result for antelope like rabbit">
            <a:extLst>
              <a:ext uri="{FF2B5EF4-FFF2-40B4-BE49-F238E27FC236}">
                <a16:creationId xmlns:a16="http://schemas.microsoft.com/office/drawing/2014/main" id="{675B1746-E634-41B9-B11E-96D4336EEC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63" y="1066052"/>
            <a:ext cx="5173980" cy="472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EE84EBD-8E8D-4B81-96D2-135FC1E2BF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3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2"/>
    </mc:Choice>
    <mc:Fallback xmlns="">
      <p:transition spd="slow" advTm="7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deer antler change">
            <a:extLst>
              <a:ext uri="{FF2B5EF4-FFF2-40B4-BE49-F238E27FC236}">
                <a16:creationId xmlns:a16="http://schemas.microsoft.com/office/drawing/2014/main" id="{B7C24CC0-E195-4457-BD9B-53D34F1B5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51" y="261937"/>
            <a:ext cx="4992248" cy="35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31D567-ECC1-42A1-91FB-34CB8A1D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7703" y="261937"/>
            <a:ext cx="7062394" cy="638175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0E10C8-9841-40C6-BC5B-436EAD5F7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694800" y="3432986"/>
            <a:ext cx="4763669" cy="3163077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66F3011-270C-4682-B1E7-0ECABA2CD2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7"/>
    </mc:Choice>
    <mc:Fallback xmlns="">
      <p:transition spd="slow" advTm="8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ntilope">
            <a:extLst>
              <a:ext uri="{FF2B5EF4-FFF2-40B4-BE49-F238E27FC236}">
                <a16:creationId xmlns:a16="http://schemas.microsoft.com/office/drawing/2014/main" id="{315A0478-6EC4-405F-BD27-190DF209361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33400"/>
            <a:ext cx="11372850" cy="1205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CC08049-861A-45AF-BDE1-11CED3B244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9"/>
    </mc:Choice>
    <mc:Fallback xmlns="">
      <p:transition spd="slow" advTm="9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0654FA-9585-4F8F-9B3B-94745578859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49" y="398274"/>
            <a:ext cx="8153400" cy="6061452"/>
          </a:xfrm>
          <a:prstGeom prst="rect">
            <a:avLst/>
          </a:prstGeom>
        </p:spPr>
      </p:pic>
      <p:pic>
        <p:nvPicPr>
          <p:cNvPr id="4" name="Picture 3" descr="Image result for antilope">
            <a:extLst>
              <a:ext uri="{FF2B5EF4-FFF2-40B4-BE49-F238E27FC236}">
                <a16:creationId xmlns:a16="http://schemas.microsoft.com/office/drawing/2014/main" id="{94EE8177-F432-4E40-9D19-26D79802BFA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88" y="583152"/>
            <a:ext cx="2742554" cy="3412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26C29E-11AC-4533-A20F-16B2F0EA1FE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47" y="3232059"/>
            <a:ext cx="3392805" cy="34737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CB15A4-2322-4DEE-95F6-93AB28240FCF}"/>
              </a:ext>
            </a:extLst>
          </p:cNvPr>
          <p:cNvSpPr/>
          <p:nvPr/>
        </p:nvSpPr>
        <p:spPr>
          <a:xfrm>
            <a:off x="427197" y="4284288"/>
            <a:ext cx="452078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1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البراري</a:t>
            </a:r>
            <a:endParaRPr lang="en-US" sz="13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19F83365-419E-496B-9C6F-D5EDB9DEF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8"/>
    </mc:Choice>
    <mc:Fallback xmlns="">
      <p:transition spd="slow" advTm="9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E47D4362-2C32-477B-BFF1-5965CCF7B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571500"/>
            <a:ext cx="59721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363FCF-DD07-4929-B6A5-6666194EB133}"/>
              </a:ext>
            </a:extLst>
          </p:cNvPr>
          <p:cNvSpPr/>
          <p:nvPr/>
        </p:nvSpPr>
        <p:spPr>
          <a:xfrm>
            <a:off x="1755757" y="1443335"/>
            <a:ext cx="24769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8 سنوات </a:t>
            </a:r>
          </a:p>
          <a:p>
            <a:pPr algn="ctr"/>
            <a:r>
              <a:rPr lang="ar-SY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إلى 10 </a:t>
            </a:r>
          </a:p>
          <a:p>
            <a:pPr algn="ctr"/>
            <a:r>
              <a:rPr lang="ar-SY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سنوات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32E1296-DACD-4C50-8D09-9BDB4DFE9C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2"/>
    </mc:Choice>
    <mc:Fallback xmlns="">
      <p:transition spd="slow" advTm="8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</Words>
  <Application>Microsoft Office PowerPoint</Application>
  <PresentationFormat>Widescreen</PresentationFormat>
  <Paragraphs>10</Paragraphs>
  <Slides>13</Slides>
  <Notes>0</Notes>
  <HiddenSlides>0</HiddenSlides>
  <MMClips>13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</dc:creator>
  <cp:lastModifiedBy>Fatima</cp:lastModifiedBy>
  <cp:revision>13</cp:revision>
  <dcterms:created xsi:type="dcterms:W3CDTF">2017-11-13T13:41:26Z</dcterms:created>
  <dcterms:modified xsi:type="dcterms:W3CDTF">2017-11-14T09:54:56Z</dcterms:modified>
</cp:coreProperties>
</file>