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JPG&amp;ehk=" ContentType="image/jpeg"/>
  <Default Extension="rels" ContentType="application/vnd.openxmlformats-package.relationships+xml"/>
  <Default Extension="xml" ContentType="application/xml"/>
  <Default Extension="JPG&amp;ehk=SnVGy" ContentType="image/jpeg"/>
  <Default Extension="jpg&amp;ehk=JFx1ruS9RSnQ8dsBvk7oxQ&amp;r=0&amp;pid=OfficeInsert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D0AD-7175-47D6-90EC-DA2F12AF2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5D0BD-948C-4C20-8A6D-C9B6CFA96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195CA-D640-4CD4-8AD4-6EBC4E5B3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2A92-6027-4F6A-8759-E3DCA554622A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01BD2-9FFF-4C85-B502-8AA32DFB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2FE6C-B8D3-48C9-B403-CD306FBE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071F-17FA-405D-AED3-8727B011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73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C810-60C6-47CD-BD84-BB56EA7A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36F51-DDC6-4274-9B76-24F0164DF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93824-5C9E-4DD3-9B38-D96BB207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2A92-6027-4F6A-8759-E3DCA554622A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B9118-5FEE-4B7D-8ECD-600AAD6B5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451AB-0369-4494-AE80-38DAAB5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071F-17FA-405D-AED3-8727B011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0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C00AF5-E25B-45A9-941F-BE6EEFE9E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F15FD-6D24-4243-80A8-686F0F34D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BE31A-0073-4872-88D8-EAD74CC0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2A92-6027-4F6A-8759-E3DCA554622A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27420-BE97-4D9A-A487-2E932DC4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89CA1-6A54-4AE9-9C28-2E411CA1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071F-17FA-405D-AED3-8727B011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5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3D78-FB01-41ED-83E1-DBE2B3F2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D0FE4-68E0-4ED4-A9C0-8571C1172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F0432-B191-485E-B150-76F7BC781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2A92-6027-4F6A-8759-E3DCA554622A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2E2E7-CDBB-4463-AF4F-212077E76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8C84F-3E43-48C8-B7D9-EBC60888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071F-17FA-405D-AED3-8727B011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08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B4C0-9353-4449-86A5-A50F624A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6CF9D-065A-4C16-8103-FAA9B8F4A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E64C5-F097-45C7-AA80-7DD67902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2A92-6027-4F6A-8759-E3DCA554622A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2E949-8197-4BD7-9F97-8026CABE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E3FF0-94E8-4E0B-AD9C-5C507910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071F-17FA-405D-AED3-8727B011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845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15DB-48F8-45C4-8339-1DF742FAC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08B16-F415-405A-8DB2-0F72BE5B3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061D7-6169-4BDD-A3CE-5B02C8E17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08194-B7CD-4B86-BFA6-E3756568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2A92-6027-4F6A-8759-E3DCA554622A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F9748-0413-4041-8FA1-529F9EA6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2A3EA-0303-49B0-8D04-51188EDD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071F-17FA-405D-AED3-8727B011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4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4D2B-18E5-4926-BC77-DFF7587AA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3281C-A315-4214-9946-E2605B7F2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5E2A2-AD9F-4FB9-9DAD-2A353E2D4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A6BEEE-6097-4151-AE31-5BF53F487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689C8-C33D-4088-BA2F-A3999C1C2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A1681E-4BA4-4F6D-8EBD-C69DB4635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2A92-6027-4F6A-8759-E3DCA554622A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7AF86F-B42D-4018-A114-8D9CC5FF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B37449-8565-4ACB-BAEB-8F8BA9E2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071F-17FA-405D-AED3-8727B011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49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44EBB-37C1-4CB5-9725-FAB38508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7980FF-C10C-467D-B68D-4FCCC8AFE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2A92-6027-4F6A-8759-E3DCA554622A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9D887-5F3D-4B71-A099-74E933D1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15B9C-1055-4722-B153-B28E2430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071F-17FA-405D-AED3-8727B011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40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88026-807A-4B21-9A4C-E5888B36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2A92-6027-4F6A-8759-E3DCA554622A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24E3C1-FCDA-4DE2-BE84-D9A905439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271F0-4955-487E-BB31-307A89F5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071F-17FA-405D-AED3-8727B011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97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A5687-0803-420C-A00A-CFE152C6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E69CA-4D4F-4955-A437-12C6A7386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E4594-5FBC-4EC1-BDB7-1FD7D74D1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4A1EB-5805-4852-9435-8E532851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2A92-6027-4F6A-8759-E3DCA554622A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2136B-9386-448B-A595-CC8A1BC68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C4781-3E86-4744-984E-2C9BC9D4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071F-17FA-405D-AED3-8727B011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4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E6BE7-99A9-483C-9AE8-4440C286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1F9724-6DCB-46B9-B6AF-AF0915C75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B7C74-24CE-4721-B5FF-23760CC6A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E70DF-7259-42E0-B933-7253F5FE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2A92-6027-4F6A-8759-E3DCA554622A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A3F44-8A03-4476-87DD-3141FA86B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216C3-283E-4FFF-A530-4CE87D68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6071F-17FA-405D-AED3-8727B011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25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4D661B-45EB-45A8-8C82-66C43F58F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19738-6213-42FF-9C42-A0ADF0CF4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24CA0-AE4D-4F4B-8745-D042A7822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2A92-6027-4F6A-8759-E3DCA554622A}" type="datetimeFigureOut">
              <a:rPr lang="en-GB" smtClean="0"/>
              <a:t>30/08/2017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17FF7-762A-4755-8ED5-0F41C612E6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588B7-13D7-4941-BDCE-CB53852FC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6071F-17FA-405D-AED3-8727B011F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18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Three_running_people.JPG" TargetMode="External"/><Relationship Id="rId13" Type="http://schemas.openxmlformats.org/officeDocument/2006/relationships/image" Target="../media/image7.jpeg"/><Relationship Id="rId3" Type="http://schemas.openxmlformats.org/officeDocument/2006/relationships/audio" Target="../media/media1.m4a"/><Relationship Id="rId7" Type="http://schemas.openxmlformats.org/officeDocument/2006/relationships/image" Target="../media/image2.JPG&amp;ehk=SnVGy"/><Relationship Id="rId12" Type="http://schemas.openxmlformats.org/officeDocument/2006/relationships/image" Target="../media/image6.jpe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hyperlink" Target="http://commons.wikimedia.org/wiki/File:Northbridge_International_School_Cambodia,_Swimming_Meet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1.jpeg"/><Relationship Id="rId15" Type="http://schemas.openxmlformats.org/officeDocument/2006/relationships/image" Target="../media/image9.png"/><Relationship Id="rId10" Type="http://schemas.openxmlformats.org/officeDocument/2006/relationships/image" Target="../media/image4.JPG&amp;ehk=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jpg&amp;ehk=JFx1ruS9RSnQ8dsBvk7oxQ&amp;r=0&amp;pid=OfficeInsert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Three_running_people.JPG" TargetMode="External"/><Relationship Id="rId3" Type="http://schemas.openxmlformats.org/officeDocument/2006/relationships/audio" Target="../media/media2.m4a"/><Relationship Id="rId7" Type="http://schemas.openxmlformats.org/officeDocument/2006/relationships/image" Target="../media/image2.JPG&amp;ehk=SnVGy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hyperlink" Target="http://commons.wikimedia.org/wiki/File:Northbridge_International_School_Cambodia,_Swimming_Meet.jpg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1.jpeg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jpg&amp;ehk=JFx1ruS9RSnQ8dsBvk7oxQ&amp;r=0&amp;pid=OfficeInsert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3.m4a"/><Relationship Id="rId7" Type="http://schemas.openxmlformats.org/officeDocument/2006/relationships/image" Target="../media/image3.jpg&amp;ehk=JFx1ruS9RSnQ8dsBvk7oxQ&amp;r=0&amp;pid=OfficeInsert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hyperlink" Target="http://commons.wikimedia.org/wiki/File:Northbridge_International_School_Cambodia,_Swimming_Meet.jpg" TargetMode="Externa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Three_running_people.JPG" TargetMode="External"/><Relationship Id="rId3" Type="http://schemas.openxmlformats.org/officeDocument/2006/relationships/audio" Target="../media/media4.m4a"/><Relationship Id="rId7" Type="http://schemas.openxmlformats.org/officeDocument/2006/relationships/image" Target="../media/image2.JPG&amp;ehk=SnVGy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hyperlink" Target="http://commons.wikimedia.org/wiki/File:Northbridge_International_School_Cambodia,_Swimming_Meet.jpg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1.jpeg"/><Relationship Id="rId10" Type="http://schemas.openxmlformats.org/officeDocument/2006/relationships/image" Target="../media/image10.JP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jpg&amp;ehk=JFx1ruS9RSnQ8dsBvk7oxQ&amp;r=0&amp;pid=OfficeInsert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&amp;ehk=JFx1ruS9RSnQ8dsBvk7oxQ&amp;r=0&amp;pid=OfficeInsert"/><Relationship Id="rId3" Type="http://schemas.openxmlformats.org/officeDocument/2006/relationships/audio" Target="../media/media5.m4a"/><Relationship Id="rId7" Type="http://schemas.openxmlformats.org/officeDocument/2006/relationships/hyperlink" Target="http://commons.wikimedia.org/wiki/File:Northbridge_International_School_Cambodia,_Swimming_Meet.jpg" TargetMode="External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.jpeg"/><Relationship Id="rId5" Type="http://schemas.openxmlformats.org/officeDocument/2006/relationships/image" Target="../media/image11.JP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80CD32-F33D-4764-B979-E856497CF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899" y="2705685"/>
            <a:ext cx="1987826" cy="7314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Y" sz="4000" dirty="0"/>
              <a:t>السِّباحة</a:t>
            </a: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DC67F-5245-4819-8082-AED3022197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5756" y="660537"/>
            <a:ext cx="2484113" cy="1649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F6248-652D-4EE4-A475-4445692C6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08801" y="689112"/>
            <a:ext cx="2578129" cy="158591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F5C15FE-1AF6-483A-851E-A2CD568E39F7}"/>
              </a:ext>
            </a:extLst>
          </p:cNvPr>
          <p:cNvSpPr txBox="1">
            <a:spLocks/>
          </p:cNvSpPr>
          <p:nvPr/>
        </p:nvSpPr>
        <p:spPr>
          <a:xfrm>
            <a:off x="756281" y="5811281"/>
            <a:ext cx="1987826" cy="7314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4000" dirty="0"/>
              <a:t>التزلّج</a:t>
            </a:r>
            <a:endParaRPr lang="en-GB" sz="4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592BF9-FED6-4C2D-A68D-CF904BD74E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02" y="689112"/>
            <a:ext cx="2464593" cy="158591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103513E2-377E-43D9-9FA0-2EBA84D2CCE6}"/>
              </a:ext>
            </a:extLst>
          </p:cNvPr>
          <p:cNvSpPr txBox="1">
            <a:spLocks/>
          </p:cNvSpPr>
          <p:nvPr/>
        </p:nvSpPr>
        <p:spPr>
          <a:xfrm>
            <a:off x="3726192" y="5811281"/>
            <a:ext cx="1987826" cy="7314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4000" dirty="0"/>
              <a:t>القراءة</a:t>
            </a:r>
            <a:endParaRPr lang="en-GB" sz="400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9981386-4679-420E-8E73-47C2B148B5B6}"/>
              </a:ext>
            </a:extLst>
          </p:cNvPr>
          <p:cNvSpPr txBox="1">
            <a:spLocks/>
          </p:cNvSpPr>
          <p:nvPr/>
        </p:nvSpPr>
        <p:spPr>
          <a:xfrm>
            <a:off x="9269155" y="2649018"/>
            <a:ext cx="1987826" cy="7314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4000" dirty="0"/>
              <a:t>كرة القدم</a:t>
            </a:r>
            <a:endParaRPr lang="en-GB" sz="4000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3F0173CA-0148-4979-B229-9E2475865ADB}"/>
              </a:ext>
            </a:extLst>
          </p:cNvPr>
          <p:cNvSpPr txBox="1">
            <a:spLocks/>
          </p:cNvSpPr>
          <p:nvPr/>
        </p:nvSpPr>
        <p:spPr>
          <a:xfrm>
            <a:off x="6474285" y="2649019"/>
            <a:ext cx="1987826" cy="7314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4000" dirty="0"/>
              <a:t>الرّماية</a:t>
            </a:r>
            <a:endParaRPr lang="en-GB" sz="4000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4C437D5-0997-4678-BA4D-0E3D90A830B8}"/>
              </a:ext>
            </a:extLst>
          </p:cNvPr>
          <p:cNvSpPr txBox="1">
            <a:spLocks/>
          </p:cNvSpPr>
          <p:nvPr/>
        </p:nvSpPr>
        <p:spPr>
          <a:xfrm>
            <a:off x="3726192" y="2705685"/>
            <a:ext cx="1987826" cy="7314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4000" dirty="0"/>
              <a:t>الرّكض</a:t>
            </a:r>
            <a:endParaRPr lang="en-GB" sz="4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9690848-A0DF-4977-AAB2-046B79A8D2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76" y="660537"/>
            <a:ext cx="2512812" cy="1728621"/>
          </a:xfrm>
          <a:prstGeom prst="rect">
            <a:avLst/>
          </a:prstGeom>
        </p:spPr>
      </p:pic>
      <p:pic>
        <p:nvPicPr>
          <p:cNvPr id="1026" name="Picture 2" descr="Image result for ice skating">
            <a:extLst>
              <a:ext uri="{FF2B5EF4-FFF2-40B4-BE49-F238E27FC236}">
                <a16:creationId xmlns:a16="http://schemas.microsoft.com/office/drawing/2014/main" id="{35186D3C-4A1D-4FDF-BD8C-34387538B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9" y="3832360"/>
            <a:ext cx="2419350" cy="16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eading">
            <a:extLst>
              <a:ext uri="{FF2B5EF4-FFF2-40B4-BE49-F238E27FC236}">
                <a16:creationId xmlns:a16="http://schemas.microsoft.com/office/drawing/2014/main" id="{131CBBEB-2541-4AC2-863B-C5FA92A54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80" y="3832360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ainting hobby">
            <a:extLst>
              <a:ext uri="{FF2B5EF4-FFF2-40B4-BE49-F238E27FC236}">
                <a16:creationId xmlns:a16="http://schemas.microsoft.com/office/drawing/2014/main" id="{6D0CC5AD-46A3-43B0-88DA-0F0F91935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02" y="3810099"/>
            <a:ext cx="250455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ubtitle 2">
            <a:extLst>
              <a:ext uri="{FF2B5EF4-FFF2-40B4-BE49-F238E27FC236}">
                <a16:creationId xmlns:a16="http://schemas.microsoft.com/office/drawing/2014/main" id="{46FE57A2-4823-49CD-B489-75750D7AFFB7}"/>
              </a:ext>
            </a:extLst>
          </p:cNvPr>
          <p:cNvSpPr txBox="1">
            <a:spLocks/>
          </p:cNvSpPr>
          <p:nvPr/>
        </p:nvSpPr>
        <p:spPr>
          <a:xfrm>
            <a:off x="6474285" y="5811279"/>
            <a:ext cx="1987826" cy="7314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4000" dirty="0"/>
              <a:t>الرّسم</a:t>
            </a:r>
            <a:endParaRPr lang="en-GB" sz="4000" dirty="0"/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A80F603D-E6CC-4EB5-B267-0702F933668E}"/>
              </a:ext>
            </a:extLst>
          </p:cNvPr>
          <p:cNvSpPr txBox="1">
            <a:spLocks/>
          </p:cNvSpPr>
          <p:nvPr/>
        </p:nvSpPr>
        <p:spPr>
          <a:xfrm>
            <a:off x="9288782" y="5796992"/>
            <a:ext cx="1987826" cy="7314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4000" dirty="0"/>
              <a:t>ركوب الخيل</a:t>
            </a:r>
            <a:endParaRPr lang="en-GB" sz="4000" dirty="0"/>
          </a:p>
        </p:txBody>
      </p:sp>
      <p:sp>
        <p:nvSpPr>
          <p:cNvPr id="29" name="AutoShape 10" descr="Image result for horse riding">
            <a:extLst>
              <a:ext uri="{FF2B5EF4-FFF2-40B4-BE49-F238E27FC236}">
                <a16:creationId xmlns:a16="http://schemas.microsoft.com/office/drawing/2014/main" id="{03CFBC65-F0A3-4862-ADF1-AA9F4F0487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B45AFBA-18CD-4B9D-958A-6D0336F9FB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09681" y="3810098"/>
            <a:ext cx="2334607" cy="165758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C25DBC0-AE16-40E7-A875-DE3CE6579F6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639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40122">
        <p14:warp/>
      </p:transition>
    </mc:Choice>
    <mc:Fallback>
      <p:transition spd="slow" advTm="401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 animBg="1"/>
      <p:bldP spid="10" grpId="0" animBg="1"/>
      <p:bldP spid="17" grpId="0" animBg="1"/>
      <p:bldP spid="18" grpId="0" animBg="1"/>
      <p:bldP spid="19" grpId="0" animBg="1"/>
      <p:bldP spid="20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80CD32-F33D-4764-B979-E856497CF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916" y="4932050"/>
            <a:ext cx="1987826" cy="7314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Y" sz="4000" dirty="0"/>
              <a:t>السِّباحة</a:t>
            </a: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DC67F-5245-4819-8082-AED3022197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1772" y="2882968"/>
            <a:ext cx="2484113" cy="1649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F6248-652D-4EE4-A475-4445692C6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08801" y="689112"/>
            <a:ext cx="2578129" cy="15859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592BF9-FED6-4C2D-A68D-CF904BD74E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91" y="558862"/>
            <a:ext cx="2464593" cy="1585912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3F0173CA-0148-4979-B229-9E2475865ADB}"/>
              </a:ext>
            </a:extLst>
          </p:cNvPr>
          <p:cNvSpPr txBox="1">
            <a:spLocks/>
          </p:cNvSpPr>
          <p:nvPr/>
        </p:nvSpPr>
        <p:spPr>
          <a:xfrm>
            <a:off x="8050774" y="2517257"/>
            <a:ext cx="1987826" cy="7314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4000" dirty="0"/>
              <a:t>الرّماية</a:t>
            </a:r>
            <a:endParaRPr lang="en-GB" sz="4000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4C437D5-0997-4678-BA4D-0E3D90A830B8}"/>
              </a:ext>
            </a:extLst>
          </p:cNvPr>
          <p:cNvSpPr txBox="1">
            <a:spLocks/>
          </p:cNvSpPr>
          <p:nvPr/>
        </p:nvSpPr>
        <p:spPr>
          <a:xfrm>
            <a:off x="3726192" y="2705685"/>
            <a:ext cx="1987826" cy="7314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4000" dirty="0"/>
              <a:t>الرّكض</a:t>
            </a:r>
            <a:endParaRPr lang="en-GB" sz="4000" dirty="0"/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A80F603D-E6CC-4EB5-B267-0702F933668E}"/>
              </a:ext>
            </a:extLst>
          </p:cNvPr>
          <p:cNvSpPr txBox="1">
            <a:spLocks/>
          </p:cNvSpPr>
          <p:nvPr/>
        </p:nvSpPr>
        <p:spPr>
          <a:xfrm>
            <a:off x="9288782" y="5796992"/>
            <a:ext cx="1987826" cy="7314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4000" dirty="0"/>
              <a:t>ركوب الخيل</a:t>
            </a:r>
            <a:endParaRPr lang="en-GB" sz="4000" dirty="0"/>
          </a:p>
        </p:txBody>
      </p:sp>
      <p:sp>
        <p:nvSpPr>
          <p:cNvPr id="29" name="AutoShape 10" descr="Image result for horse riding">
            <a:extLst>
              <a:ext uri="{FF2B5EF4-FFF2-40B4-BE49-F238E27FC236}">
                <a16:creationId xmlns:a16="http://schemas.microsoft.com/office/drawing/2014/main" id="{03CFBC65-F0A3-4862-ADF1-AA9F4F0487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B45AFBA-18CD-4B9D-958A-6D0336F9FB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9681" y="3810098"/>
            <a:ext cx="2334607" cy="1657585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54B681CA-62DF-47B2-B83E-3D459064B3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568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45035">
        <p14:warp/>
      </p:transition>
    </mc:Choice>
    <mc:Fallback>
      <p:transition spd="slow" advTm="450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uiExpand="1" build="p" animBg="1"/>
      <p:bldP spid="19" grpId="0" animBg="1"/>
      <p:bldP spid="20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80CD32-F33D-4764-B979-E856497CF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681" y="2911714"/>
            <a:ext cx="1987826" cy="7314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Y" sz="4000" dirty="0"/>
              <a:t>السِّباحة</a:t>
            </a: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DC67F-5245-4819-8082-AED3022197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9916" y="867361"/>
            <a:ext cx="2484113" cy="16498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592BF9-FED6-4C2D-A68D-CF904BD74E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91" y="931345"/>
            <a:ext cx="2464593" cy="1585912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3F0173CA-0148-4979-B229-9E2475865ADB}"/>
              </a:ext>
            </a:extLst>
          </p:cNvPr>
          <p:cNvSpPr txBox="1">
            <a:spLocks/>
          </p:cNvSpPr>
          <p:nvPr/>
        </p:nvSpPr>
        <p:spPr>
          <a:xfrm>
            <a:off x="8792896" y="2849977"/>
            <a:ext cx="1987826" cy="7314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4000" dirty="0"/>
              <a:t>الرّماية</a:t>
            </a:r>
            <a:endParaRPr lang="en-GB" sz="4000" dirty="0"/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A80F603D-E6CC-4EB5-B267-0702F933668E}"/>
              </a:ext>
            </a:extLst>
          </p:cNvPr>
          <p:cNvSpPr txBox="1">
            <a:spLocks/>
          </p:cNvSpPr>
          <p:nvPr/>
        </p:nvSpPr>
        <p:spPr>
          <a:xfrm>
            <a:off x="5254486" y="5585165"/>
            <a:ext cx="1987826" cy="7314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4000" dirty="0"/>
              <a:t>ركوب الخيل</a:t>
            </a:r>
            <a:endParaRPr lang="en-GB" sz="4000" dirty="0"/>
          </a:p>
        </p:txBody>
      </p:sp>
      <p:sp>
        <p:nvSpPr>
          <p:cNvPr id="29" name="AutoShape 10" descr="Image result for horse riding">
            <a:extLst>
              <a:ext uri="{FF2B5EF4-FFF2-40B4-BE49-F238E27FC236}">
                <a16:creationId xmlns:a16="http://schemas.microsoft.com/office/drawing/2014/main" id="{03CFBC65-F0A3-4862-ADF1-AA9F4F0487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B45AFBA-18CD-4B9D-958A-6D0336F9FB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1096" y="3429000"/>
            <a:ext cx="2334607" cy="165758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695D5A0-6746-4C68-8F34-5343F82E75B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124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47279">
        <p14:warp/>
      </p:transition>
    </mc:Choice>
    <mc:Fallback>
      <p:transition spd="slow" advTm="472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 animBg="1"/>
      <p:bldP spid="19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80CD32-F33D-4764-B979-E856497CF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4992" y="4294698"/>
            <a:ext cx="1987826" cy="7314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Y" sz="4000" dirty="0"/>
              <a:t>السِّباحة</a:t>
            </a: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DC67F-5245-4819-8082-AED3022197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77302" y="4294698"/>
            <a:ext cx="2484113" cy="16498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F6248-652D-4EE4-A475-4445692C6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51730" y="367691"/>
            <a:ext cx="2578129" cy="15859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592BF9-FED6-4C2D-A68D-CF904BD74E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48" y="418070"/>
            <a:ext cx="2464593" cy="1585912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3F0173CA-0148-4979-B229-9E2475865ADB}"/>
              </a:ext>
            </a:extLst>
          </p:cNvPr>
          <p:cNvSpPr txBox="1">
            <a:spLocks/>
          </p:cNvSpPr>
          <p:nvPr/>
        </p:nvSpPr>
        <p:spPr>
          <a:xfrm>
            <a:off x="5393351" y="2149447"/>
            <a:ext cx="1987826" cy="7314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4000" dirty="0"/>
              <a:t>الرّماية</a:t>
            </a:r>
            <a:endParaRPr lang="en-GB" sz="4000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4C437D5-0997-4678-BA4D-0E3D90A830B8}"/>
              </a:ext>
            </a:extLst>
          </p:cNvPr>
          <p:cNvSpPr txBox="1">
            <a:spLocks/>
          </p:cNvSpPr>
          <p:nvPr/>
        </p:nvSpPr>
        <p:spPr>
          <a:xfrm>
            <a:off x="1476706" y="2128272"/>
            <a:ext cx="1987826" cy="7314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4000" dirty="0"/>
              <a:t>الرّكض</a:t>
            </a:r>
            <a:endParaRPr lang="en-GB" sz="4000" dirty="0"/>
          </a:p>
        </p:txBody>
      </p:sp>
      <p:sp>
        <p:nvSpPr>
          <p:cNvPr id="29" name="AutoShape 10" descr="Image result for horse riding">
            <a:extLst>
              <a:ext uri="{FF2B5EF4-FFF2-40B4-BE49-F238E27FC236}">
                <a16:creationId xmlns:a16="http://schemas.microsoft.com/office/drawing/2014/main" id="{03CFBC65-F0A3-4862-ADF1-AA9F4F0487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2C5343-0223-493E-9C4A-D084269E178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7" t="-20768" r="-23692" b="46954"/>
          <a:stretch/>
        </p:blipFill>
        <p:spPr>
          <a:xfrm>
            <a:off x="8700495" y="-814597"/>
            <a:ext cx="4256550" cy="3520282"/>
          </a:xfrm>
          <a:prstGeom prst="rect">
            <a:avLst/>
          </a:prstGeom>
        </p:spPr>
      </p:pic>
      <p:sp>
        <p:nvSpPr>
          <p:cNvPr id="21" name="Frame 20">
            <a:extLst>
              <a:ext uri="{FF2B5EF4-FFF2-40B4-BE49-F238E27FC236}">
                <a16:creationId xmlns:a16="http://schemas.microsoft.com/office/drawing/2014/main" id="{40284811-2253-42A1-976C-B3841A5FF42E}"/>
              </a:ext>
            </a:extLst>
          </p:cNvPr>
          <p:cNvSpPr/>
          <p:nvPr/>
        </p:nvSpPr>
        <p:spPr>
          <a:xfrm>
            <a:off x="8687996" y="161051"/>
            <a:ext cx="3244372" cy="2902237"/>
          </a:xfrm>
          <a:prstGeom prst="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888C343-060A-4DB4-B26B-861DEDFA12CA}"/>
              </a:ext>
            </a:extLst>
          </p:cNvPr>
          <p:cNvSpPr/>
          <p:nvPr/>
        </p:nvSpPr>
        <p:spPr>
          <a:xfrm>
            <a:off x="3774009" y="5513769"/>
            <a:ext cx="1241459" cy="518731"/>
          </a:xfrm>
          <a:custGeom>
            <a:avLst/>
            <a:gdLst>
              <a:gd name="connsiteX0" fmla="*/ 155054 w 1241459"/>
              <a:gd name="connsiteY0" fmla="*/ 18659 h 518731"/>
              <a:gd name="connsiteX1" fmla="*/ 83617 w 1241459"/>
              <a:gd name="connsiteY1" fmla="*/ 518721 h 518731"/>
              <a:gd name="connsiteX2" fmla="*/ 1169467 w 1241459"/>
              <a:gd name="connsiteY2" fmla="*/ 32946 h 518731"/>
              <a:gd name="connsiteX3" fmla="*/ 1140892 w 1241459"/>
              <a:gd name="connsiteY3" fmla="*/ 47234 h 51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59" h="518731">
                <a:moveTo>
                  <a:pt x="155054" y="18659"/>
                </a:moveTo>
                <a:cubicBezTo>
                  <a:pt x="34801" y="267499"/>
                  <a:pt x="-85452" y="516340"/>
                  <a:pt x="83617" y="518721"/>
                </a:cubicBezTo>
                <a:cubicBezTo>
                  <a:pt x="252686" y="521102"/>
                  <a:pt x="993254" y="111527"/>
                  <a:pt x="1169467" y="32946"/>
                </a:cubicBezTo>
                <a:cubicBezTo>
                  <a:pt x="1345680" y="-45635"/>
                  <a:pt x="1143273" y="40090"/>
                  <a:pt x="1140892" y="47234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Cross 23">
            <a:extLst>
              <a:ext uri="{FF2B5EF4-FFF2-40B4-BE49-F238E27FC236}">
                <a16:creationId xmlns:a16="http://schemas.microsoft.com/office/drawing/2014/main" id="{700C8D71-CC4C-43C5-9B84-9D9867C01883}"/>
              </a:ext>
            </a:extLst>
          </p:cNvPr>
          <p:cNvSpPr/>
          <p:nvPr/>
        </p:nvSpPr>
        <p:spPr>
          <a:xfrm rot="18734253">
            <a:off x="2119325" y="2986087"/>
            <a:ext cx="642937" cy="581025"/>
          </a:xfrm>
          <a:prstGeom prst="plus">
            <a:avLst>
              <a:gd name="adj" fmla="val 44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Cross 31">
            <a:extLst>
              <a:ext uri="{FF2B5EF4-FFF2-40B4-BE49-F238E27FC236}">
                <a16:creationId xmlns:a16="http://schemas.microsoft.com/office/drawing/2014/main" id="{0F097E42-D619-46C2-8E9C-7BAE15081CD5}"/>
              </a:ext>
            </a:extLst>
          </p:cNvPr>
          <p:cNvSpPr/>
          <p:nvPr/>
        </p:nvSpPr>
        <p:spPr>
          <a:xfrm rot="18734253">
            <a:off x="6205708" y="2986087"/>
            <a:ext cx="642937" cy="581025"/>
          </a:xfrm>
          <a:prstGeom prst="plus">
            <a:avLst>
              <a:gd name="adj" fmla="val 4467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Audio 26">
            <a:hlinkClick r:id="" action="ppaction://media"/>
            <a:extLst>
              <a:ext uri="{FF2B5EF4-FFF2-40B4-BE49-F238E27FC236}">
                <a16:creationId xmlns:a16="http://schemas.microsoft.com/office/drawing/2014/main" id="{65A01A7D-E677-421B-B98E-67B8FC5F8CD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44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15978">
        <p14:warp/>
      </p:transition>
    </mc:Choice>
    <mc:Fallback>
      <p:transition spd="slow" advTm="159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3" grpId="0" uiExpand="1" build="p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56D5F8-8447-4A86-B16B-83D19C874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0" y="349319"/>
            <a:ext cx="2671768" cy="273085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80CD32-F33D-4764-B979-E856497CF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5241" y="2263066"/>
            <a:ext cx="1987826" cy="7314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Y" sz="4000" dirty="0"/>
              <a:t>السِّباحة</a:t>
            </a: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DC67F-5245-4819-8082-AED3022197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358205" y="403055"/>
            <a:ext cx="2484113" cy="16498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592BF9-FED6-4C2D-A68D-CF904BD74E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701" y="435047"/>
            <a:ext cx="2464593" cy="1585912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3F0173CA-0148-4979-B229-9E2475865ADB}"/>
              </a:ext>
            </a:extLst>
          </p:cNvPr>
          <p:cNvSpPr txBox="1">
            <a:spLocks/>
          </p:cNvSpPr>
          <p:nvPr/>
        </p:nvSpPr>
        <p:spPr>
          <a:xfrm>
            <a:off x="5191618" y="2263065"/>
            <a:ext cx="1987826" cy="7314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4000" dirty="0"/>
              <a:t>الرّماية</a:t>
            </a:r>
            <a:endParaRPr lang="en-GB" sz="4000" dirty="0"/>
          </a:p>
        </p:txBody>
      </p:sp>
      <p:sp>
        <p:nvSpPr>
          <p:cNvPr id="29" name="AutoShape 10" descr="Image result for horse riding">
            <a:extLst>
              <a:ext uri="{FF2B5EF4-FFF2-40B4-BE49-F238E27FC236}">
                <a16:creationId xmlns:a16="http://schemas.microsoft.com/office/drawing/2014/main" id="{03CFBC65-F0A3-4862-ADF1-AA9F4F0487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40284811-2253-42A1-976C-B3841A5FF42E}"/>
              </a:ext>
            </a:extLst>
          </p:cNvPr>
          <p:cNvSpPr/>
          <p:nvPr/>
        </p:nvSpPr>
        <p:spPr>
          <a:xfrm>
            <a:off x="8687996" y="161051"/>
            <a:ext cx="3244372" cy="2902237"/>
          </a:xfrm>
          <a:prstGeom prst="fram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888C343-060A-4DB4-B26B-861DEDFA12CA}"/>
              </a:ext>
            </a:extLst>
          </p:cNvPr>
          <p:cNvSpPr/>
          <p:nvPr/>
        </p:nvSpPr>
        <p:spPr>
          <a:xfrm>
            <a:off x="4242971" y="5040721"/>
            <a:ext cx="1241459" cy="518731"/>
          </a:xfrm>
          <a:custGeom>
            <a:avLst/>
            <a:gdLst>
              <a:gd name="connsiteX0" fmla="*/ 155054 w 1241459"/>
              <a:gd name="connsiteY0" fmla="*/ 18659 h 518731"/>
              <a:gd name="connsiteX1" fmla="*/ 83617 w 1241459"/>
              <a:gd name="connsiteY1" fmla="*/ 518721 h 518731"/>
              <a:gd name="connsiteX2" fmla="*/ 1169467 w 1241459"/>
              <a:gd name="connsiteY2" fmla="*/ 32946 h 518731"/>
              <a:gd name="connsiteX3" fmla="*/ 1140892 w 1241459"/>
              <a:gd name="connsiteY3" fmla="*/ 47234 h 51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59" h="518731">
                <a:moveTo>
                  <a:pt x="155054" y="18659"/>
                </a:moveTo>
                <a:cubicBezTo>
                  <a:pt x="34801" y="267499"/>
                  <a:pt x="-85452" y="516340"/>
                  <a:pt x="83617" y="518721"/>
                </a:cubicBezTo>
                <a:cubicBezTo>
                  <a:pt x="252686" y="521102"/>
                  <a:pt x="993254" y="111527"/>
                  <a:pt x="1169467" y="32946"/>
                </a:cubicBezTo>
                <a:cubicBezTo>
                  <a:pt x="1345680" y="-45635"/>
                  <a:pt x="1143273" y="40090"/>
                  <a:pt x="1140892" y="47234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6082F62-6211-4F75-8F1B-EA23EA9D62A9}"/>
              </a:ext>
            </a:extLst>
          </p:cNvPr>
          <p:cNvSpPr txBox="1">
            <a:spLocks/>
          </p:cNvSpPr>
          <p:nvPr/>
        </p:nvSpPr>
        <p:spPr>
          <a:xfrm>
            <a:off x="5875215" y="5040721"/>
            <a:ext cx="1987826" cy="7314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Y" sz="4000" dirty="0"/>
              <a:t>ركوب الخيل</a:t>
            </a:r>
            <a:endParaRPr lang="en-GB" sz="400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CF60091-DC0D-4E7A-BBC8-AD79853D5C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3067" y="4409018"/>
            <a:ext cx="2334607" cy="1657585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8A66F30-8878-4CE1-9672-D59C846F25D9}"/>
              </a:ext>
            </a:extLst>
          </p:cNvPr>
          <p:cNvSpPr/>
          <p:nvPr/>
        </p:nvSpPr>
        <p:spPr>
          <a:xfrm>
            <a:off x="2179640" y="3276600"/>
            <a:ext cx="1241459" cy="518731"/>
          </a:xfrm>
          <a:custGeom>
            <a:avLst/>
            <a:gdLst>
              <a:gd name="connsiteX0" fmla="*/ 155054 w 1241459"/>
              <a:gd name="connsiteY0" fmla="*/ 18659 h 518731"/>
              <a:gd name="connsiteX1" fmla="*/ 83617 w 1241459"/>
              <a:gd name="connsiteY1" fmla="*/ 518721 h 518731"/>
              <a:gd name="connsiteX2" fmla="*/ 1169467 w 1241459"/>
              <a:gd name="connsiteY2" fmla="*/ 32946 h 518731"/>
              <a:gd name="connsiteX3" fmla="*/ 1140892 w 1241459"/>
              <a:gd name="connsiteY3" fmla="*/ 47234 h 51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59" h="518731">
                <a:moveTo>
                  <a:pt x="155054" y="18659"/>
                </a:moveTo>
                <a:cubicBezTo>
                  <a:pt x="34801" y="267499"/>
                  <a:pt x="-85452" y="516340"/>
                  <a:pt x="83617" y="518721"/>
                </a:cubicBezTo>
                <a:cubicBezTo>
                  <a:pt x="252686" y="521102"/>
                  <a:pt x="993254" y="111527"/>
                  <a:pt x="1169467" y="32946"/>
                </a:cubicBezTo>
                <a:cubicBezTo>
                  <a:pt x="1345680" y="-45635"/>
                  <a:pt x="1143273" y="40090"/>
                  <a:pt x="1140892" y="47234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8DC73F7-50B7-4497-B8AD-D416690E5B80}"/>
              </a:ext>
            </a:extLst>
          </p:cNvPr>
          <p:cNvSpPr/>
          <p:nvPr/>
        </p:nvSpPr>
        <p:spPr>
          <a:xfrm>
            <a:off x="5627669" y="3276600"/>
            <a:ext cx="1241459" cy="518731"/>
          </a:xfrm>
          <a:custGeom>
            <a:avLst/>
            <a:gdLst>
              <a:gd name="connsiteX0" fmla="*/ 155054 w 1241459"/>
              <a:gd name="connsiteY0" fmla="*/ 18659 h 518731"/>
              <a:gd name="connsiteX1" fmla="*/ 83617 w 1241459"/>
              <a:gd name="connsiteY1" fmla="*/ 518721 h 518731"/>
              <a:gd name="connsiteX2" fmla="*/ 1169467 w 1241459"/>
              <a:gd name="connsiteY2" fmla="*/ 32946 h 518731"/>
              <a:gd name="connsiteX3" fmla="*/ 1140892 w 1241459"/>
              <a:gd name="connsiteY3" fmla="*/ 47234 h 51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59" h="518731">
                <a:moveTo>
                  <a:pt x="155054" y="18659"/>
                </a:moveTo>
                <a:cubicBezTo>
                  <a:pt x="34801" y="267499"/>
                  <a:pt x="-85452" y="516340"/>
                  <a:pt x="83617" y="518721"/>
                </a:cubicBezTo>
                <a:cubicBezTo>
                  <a:pt x="252686" y="521102"/>
                  <a:pt x="993254" y="111527"/>
                  <a:pt x="1169467" y="32946"/>
                </a:cubicBezTo>
                <a:cubicBezTo>
                  <a:pt x="1345680" y="-45635"/>
                  <a:pt x="1143273" y="40090"/>
                  <a:pt x="1140892" y="47234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837A7B7-C93C-4605-8D7B-68FCAE1BAFB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08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23478">
        <p14:warp/>
      </p:transition>
    </mc:Choice>
    <mc:Fallback>
      <p:transition spd="slow" advTm="23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uiExpand="1" build="p" animBg="1"/>
      <p:bldP spid="19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|1.2|2.8|2|2.9|1.8|2.7|1.3|1.3|2.8|2.4|2.6|1.8|2.4|2.4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2|1.7|8|3.5|7.7|2.5|2.2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7|4.5|3.4|1.1|2.5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1|1.7|2.2|2|1.9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2|1.4|1.9|1.4|5.2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26</Words>
  <Application>Microsoft Office PowerPoint</Application>
  <PresentationFormat>Widescreen</PresentationFormat>
  <Paragraphs>21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Fatima</dc:creator>
  <cp:lastModifiedBy>Fatima</cp:lastModifiedBy>
  <cp:revision>17</cp:revision>
  <dcterms:created xsi:type="dcterms:W3CDTF">2017-08-30T14:15:50Z</dcterms:created>
  <dcterms:modified xsi:type="dcterms:W3CDTF">2017-08-30T19:12:25Z</dcterms:modified>
</cp:coreProperties>
</file>