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57" r:id="rId8"/>
    <p:sldId id="258" r:id="rId9"/>
    <p:sldId id="259" r:id="rId10"/>
    <p:sldId id="260" r:id="rId11"/>
    <p:sldId id="261" r:id="rId12"/>
    <p:sldId id="262" r:id="rId13"/>
    <p:sldId id="264" r:id="rId14"/>
    <p:sldId id="263" r:id="rId15"/>
    <p:sldId id="266" r:id="rId16"/>
    <p:sldId id="265" r:id="rId17"/>
    <p:sldId id="267" r:id="rId18"/>
    <p:sldId id="268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B5054-007D-494B-A5FA-D400CFF66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9775A-81DE-4404-8A36-F4E0EDCE3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127B0-86AF-470C-912F-A85278E6C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4AE3-44FB-491A-B094-708CF029C5F1}" type="datetimeFigureOut">
              <a:rPr lang="en-GB" smtClean="0"/>
              <a:t>17/03/2018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843E2-390B-44A0-A877-367ED4269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81E36-B290-48EC-9758-58D625448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2B46-61F8-4DD4-B2FD-D765D9DB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54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DF092-5191-4E04-80F2-2D5DA66BB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F049D-EA7E-4419-A54D-DD1B01F2E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4B15C-0C58-4EF2-B4DB-E6CBBA5F6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4AE3-44FB-491A-B094-708CF029C5F1}" type="datetimeFigureOut">
              <a:rPr lang="en-GB" smtClean="0"/>
              <a:t>17/03/2018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45B3A-5CC7-4E74-A64F-884823511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8CC43-9E2D-4344-86BF-2B6D8A7F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2B46-61F8-4DD4-B2FD-D765D9DB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78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B1AE7C-97FA-4E67-A359-81290BD044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0E3CD8-185E-432C-B5E2-C0A060CE8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B87F-B0AD-47D6-A7D0-886E8E5D7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4AE3-44FB-491A-B094-708CF029C5F1}" type="datetimeFigureOut">
              <a:rPr lang="en-GB" smtClean="0"/>
              <a:t>17/03/2018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BFD2C-9208-4351-A562-0DFDEB516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549E5-7FCB-4E62-B81C-1ADC6D05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2B46-61F8-4DD4-B2FD-D765D9DB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37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FDD5-14AC-4E89-AAB0-B1E3A9627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EA5F0-F2C5-4652-B86C-DB0CE1D5C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84A84-4361-4560-B2B7-368690391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4AE3-44FB-491A-B094-708CF029C5F1}" type="datetimeFigureOut">
              <a:rPr lang="en-GB" smtClean="0"/>
              <a:t>17/03/2018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CDE3B-2096-421E-B52D-F524CA482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49941-30A6-4942-94A9-85DA7169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2B46-61F8-4DD4-B2FD-D765D9DB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52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EDDA2-B071-4FB3-B027-9A4E04BA4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7B908-1C38-4CF8-A15E-CFBFAC02F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39F3B-7081-4EED-A559-6B471C104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4AE3-44FB-491A-B094-708CF029C5F1}" type="datetimeFigureOut">
              <a:rPr lang="en-GB" smtClean="0"/>
              <a:t>17/03/2018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D769D-4BF4-4160-A8E5-87BB1E08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93F0F-27AE-428B-9291-1B592BDCB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2B46-61F8-4DD4-B2FD-D765D9DB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0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ECF8B-D887-47DE-849D-F03EF5C8C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C88C4-499A-423F-A4FE-B59BC9A60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25D9C-ACC7-4EDF-98D5-44353E269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E21DC-42E0-48B6-AAEB-CA3230388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4AE3-44FB-491A-B094-708CF029C5F1}" type="datetimeFigureOut">
              <a:rPr lang="en-GB" smtClean="0"/>
              <a:t>17/03/2018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952FF-E6B4-487B-95F2-84EA1F91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8884D-DAA8-4629-9D1C-9E480914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2B46-61F8-4DD4-B2FD-D765D9DB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64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E14A7-5F09-4DE1-8CE7-9988252DF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38EB8-309D-4849-B78F-3B2737689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94D5C-8F5A-45E9-8C9A-1D3DD239A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39BBB9-C10A-44E5-863D-CACD7FD8DA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1E799F-9F3E-43E7-B08C-27FE74848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D7B724-C763-4EDC-8F70-E548B98A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4AE3-44FB-491A-B094-708CF029C5F1}" type="datetimeFigureOut">
              <a:rPr lang="en-GB" smtClean="0"/>
              <a:t>17/03/2018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C3F1BA-33C7-4C53-800D-E3006593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8FA07-86A9-4EE0-AE58-22DC2D27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2B46-61F8-4DD4-B2FD-D765D9DB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28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E8952-AD31-4206-9946-8A4EC3C98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C6651A-953C-4520-BCF4-C02B93B03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4AE3-44FB-491A-B094-708CF029C5F1}" type="datetimeFigureOut">
              <a:rPr lang="en-GB" smtClean="0"/>
              <a:t>17/03/2018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AA6B53-4216-423F-88BD-8251D900D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A8FE35-44C1-48FF-AF2D-2F773FB4C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2B46-61F8-4DD4-B2FD-D765D9DB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9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A7B22E-165C-480B-B1BD-A9D73E05B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4AE3-44FB-491A-B094-708CF029C5F1}" type="datetimeFigureOut">
              <a:rPr lang="en-GB" smtClean="0"/>
              <a:t>17/03/2018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3D6237-95A8-4ADB-AA24-03203072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F50C6-9709-4186-9CF2-8D4F6D675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2B46-61F8-4DD4-B2FD-D765D9DB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39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DECC4-7477-42BE-BBD6-F174B14F1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F02DA-B4B7-4F29-9B3F-11D19768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34E03A-6CDF-4668-B458-007EF224D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8DCDC-EAB8-4D6E-B8A6-BAFBAB1E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4AE3-44FB-491A-B094-708CF029C5F1}" type="datetimeFigureOut">
              <a:rPr lang="en-GB" smtClean="0"/>
              <a:t>17/03/2018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26422-D1B2-4BC4-87C8-C0E26D72B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35497-D636-4A81-A4A3-B02F794F2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2B46-61F8-4DD4-B2FD-D765D9DB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39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DAEEC-6712-441C-8695-9B3E8BAEC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FD0C2-10EA-493D-9B68-E576A27C7F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78E1BB-241B-4C31-8877-B16F57F91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9BDB0-D9FB-47B9-B9D2-B339580B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4AE3-44FB-491A-B094-708CF029C5F1}" type="datetimeFigureOut">
              <a:rPr lang="en-GB" smtClean="0"/>
              <a:t>17/03/2018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5B07E-F78D-4512-B293-D7B8E9CCF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4F279-BCC1-4B9D-81D8-DA0549E9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2B46-61F8-4DD4-B2FD-D765D9DB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38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6253CB-880B-4892-AC3D-DBF0BEFEC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94372-1CE0-450D-AF22-75723D893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8F923-E27F-493F-A752-9E36A9C3D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64AE3-44FB-491A-B094-708CF029C5F1}" type="datetimeFigureOut">
              <a:rPr lang="en-GB" smtClean="0"/>
              <a:t>17/03/2018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FF580-B860-4558-825F-CCCC253FA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82AF4-E821-476C-ACBC-FE02D22A6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02B46-61F8-4DD4-B2FD-D765D9DB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59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‫ميكانيكي سيارات‬‎">
            <a:extLst>
              <a:ext uri="{FF2B5EF4-FFF2-40B4-BE49-F238E27FC236}">
                <a16:creationId xmlns:a16="http://schemas.microsoft.com/office/drawing/2014/main" id="{CC243062-9141-457D-99FD-312FE5950C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2C3220-2D82-42A2-84CE-65E493723F45}"/>
              </a:ext>
            </a:extLst>
          </p:cNvPr>
          <p:cNvSpPr txBox="1"/>
          <p:nvPr/>
        </p:nvSpPr>
        <p:spPr>
          <a:xfrm>
            <a:off x="1494254" y="473871"/>
            <a:ext cx="3134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9600" b="1" dirty="0"/>
              <a:t>الطّقس</a:t>
            </a:r>
            <a:endParaRPr lang="en-GB" sz="9600" b="1" dirty="0"/>
          </a:p>
        </p:txBody>
      </p:sp>
      <p:sp>
        <p:nvSpPr>
          <p:cNvPr id="2" name="AutoShape 2" descr="Image result for masjid">
            <a:extLst>
              <a:ext uri="{FF2B5EF4-FFF2-40B4-BE49-F238E27FC236}">
                <a16:creationId xmlns:a16="http://schemas.microsoft.com/office/drawing/2014/main" id="{EDDF6366-4B1F-4B93-8F18-74D1D38157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FB513-E4E3-436A-9175-2815FF582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271" y="1081360"/>
            <a:ext cx="6871334" cy="503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84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FFFFBB-8C61-4333-9253-0E394C7481FB}"/>
              </a:ext>
            </a:extLst>
          </p:cNvPr>
          <p:cNvSpPr txBox="1"/>
          <p:nvPr/>
        </p:nvSpPr>
        <p:spPr>
          <a:xfrm>
            <a:off x="228602" y="1136987"/>
            <a:ext cx="11473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6000" b="1" dirty="0"/>
              <a:t>وعِندَما تُمطِرُ يَحمِلُ النّاسُ المِظَلّات</a:t>
            </a:r>
            <a:endParaRPr lang="en-GB" sz="6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0993DC-6681-4137-A7A7-1A3EFEF1A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009" y="2542734"/>
            <a:ext cx="6761981" cy="49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73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DFBAD1-7527-478E-A37E-37D9682F046F}"/>
              </a:ext>
            </a:extLst>
          </p:cNvPr>
          <p:cNvSpPr txBox="1"/>
          <p:nvPr/>
        </p:nvSpPr>
        <p:spPr>
          <a:xfrm>
            <a:off x="295422" y="5136658"/>
            <a:ext cx="10770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6000" b="1" dirty="0"/>
              <a:t>في فَصلِ الرَّبيعِ يَكونُ الطَّقسُ جَميلا وَدافِئًا</a:t>
            </a:r>
            <a:endParaRPr lang="en-GB" sz="6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9A77EB-941B-4985-9319-D606151D9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792" y="811297"/>
            <a:ext cx="6279253" cy="417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14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465786-E36F-4297-90FF-1392B34AEE59}"/>
              </a:ext>
            </a:extLst>
          </p:cNvPr>
          <p:cNvSpPr txBox="1"/>
          <p:nvPr/>
        </p:nvSpPr>
        <p:spPr>
          <a:xfrm>
            <a:off x="4744278" y="708775"/>
            <a:ext cx="7305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6000" b="1" dirty="0"/>
              <a:t>وتُزهِرُ الأشجارُ بِكُلِّ الألْوان</a:t>
            </a:r>
            <a:endParaRPr lang="en-GB" sz="6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7ED7FD-5DCE-4274-9010-F29FD7F5D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114" y="1724438"/>
            <a:ext cx="7035311" cy="466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7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E524AD-FA72-4134-B3C5-4C817D37F3DE}"/>
              </a:ext>
            </a:extLst>
          </p:cNvPr>
          <p:cNvSpPr txBox="1"/>
          <p:nvPr/>
        </p:nvSpPr>
        <p:spPr>
          <a:xfrm>
            <a:off x="0" y="4919008"/>
            <a:ext cx="11661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6000" b="1" dirty="0"/>
              <a:t>أجْمَلُ شَيءٍ في الرَّبيعِ هُوَ قَوسُ قُزَح</a:t>
            </a:r>
            <a:endParaRPr lang="en-GB" sz="6000" b="1" dirty="0"/>
          </a:p>
        </p:txBody>
      </p:sp>
      <p:pic>
        <p:nvPicPr>
          <p:cNvPr id="8194" name="Picture 2" descr="Image result for rainbow">
            <a:extLst>
              <a:ext uri="{FF2B5EF4-FFF2-40B4-BE49-F238E27FC236}">
                <a16:creationId xmlns:a16="http://schemas.microsoft.com/office/drawing/2014/main" id="{653BAAE0-CE60-49DA-8308-DE6C1323F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323" y="520505"/>
            <a:ext cx="7492547" cy="419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498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driver cartoon">
            <a:extLst>
              <a:ext uri="{FF2B5EF4-FFF2-40B4-BE49-F238E27FC236}">
                <a16:creationId xmlns:a16="http://schemas.microsoft.com/office/drawing/2014/main" id="{7EBA9BB0-C0AB-41B8-8831-3FB8871134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7E492A-4886-4DD1-A99A-C0A395F755F4}"/>
              </a:ext>
            </a:extLst>
          </p:cNvPr>
          <p:cNvSpPr txBox="1"/>
          <p:nvPr/>
        </p:nvSpPr>
        <p:spPr>
          <a:xfrm>
            <a:off x="295423" y="698837"/>
            <a:ext cx="11578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6000" b="1" dirty="0"/>
              <a:t>في فَصلِ الصّيفِ يكونُ الطَّقْسُ حارًّا</a:t>
            </a:r>
            <a:endParaRPr lang="en-GB" sz="6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35732-60BD-4345-8E99-3A92B1B7A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352" y="1603717"/>
            <a:ext cx="5064368" cy="500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43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E524AD-FA72-4134-B3C5-4C817D37F3DE}"/>
              </a:ext>
            </a:extLst>
          </p:cNvPr>
          <p:cNvSpPr txBox="1"/>
          <p:nvPr/>
        </p:nvSpPr>
        <p:spPr>
          <a:xfrm>
            <a:off x="1288074" y="5270837"/>
            <a:ext cx="7307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6000" b="1" dirty="0"/>
              <a:t>ويَلْبَسُ الأولادُ ثِيابًا خَفيفَة</a:t>
            </a:r>
            <a:endParaRPr lang="en-GB" sz="6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AA1CFE-149A-4C58-ADF2-42FBB628B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266" y="571500"/>
            <a:ext cx="6805466" cy="452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46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B531F8-0490-486C-8B48-7B7B3903224F}"/>
              </a:ext>
            </a:extLst>
          </p:cNvPr>
          <p:cNvSpPr txBox="1"/>
          <p:nvPr/>
        </p:nvSpPr>
        <p:spPr>
          <a:xfrm>
            <a:off x="1378635" y="5391338"/>
            <a:ext cx="10309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6000" b="1" dirty="0"/>
              <a:t>في الصَّيفِ يَذهَبُ النّاسُ إِلى الْبَحر</a:t>
            </a:r>
            <a:endParaRPr lang="en-GB" sz="6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5F0154-4C2F-47D4-8C2F-50B2F6A55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809" y="1083212"/>
            <a:ext cx="8129643" cy="388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38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B531F8-0490-486C-8B48-7B7B3903224F}"/>
              </a:ext>
            </a:extLst>
          </p:cNvPr>
          <p:cNvSpPr txBox="1"/>
          <p:nvPr/>
        </p:nvSpPr>
        <p:spPr>
          <a:xfrm>
            <a:off x="742122" y="5391338"/>
            <a:ext cx="10946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6000" b="1" dirty="0"/>
              <a:t>أمّا أنا وأُسرتي فَنَذهَبُ إلى الْحَديقَةِ العامّة</a:t>
            </a:r>
            <a:endParaRPr lang="en-GB" sz="6000" b="1" dirty="0"/>
          </a:p>
        </p:txBody>
      </p:sp>
      <p:pic>
        <p:nvPicPr>
          <p:cNvPr id="9218" name="Picture 2" descr="Image result for public park">
            <a:extLst>
              <a:ext uri="{FF2B5EF4-FFF2-40B4-BE49-F238E27FC236}">
                <a16:creationId xmlns:a16="http://schemas.microsoft.com/office/drawing/2014/main" id="{AA60FE7B-A34B-489E-819B-9FD9ECFE6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450999"/>
            <a:ext cx="7146387" cy="473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58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B531F8-0490-486C-8B48-7B7B3903224F}"/>
              </a:ext>
            </a:extLst>
          </p:cNvPr>
          <p:cNvSpPr txBox="1"/>
          <p:nvPr/>
        </p:nvSpPr>
        <p:spPr>
          <a:xfrm>
            <a:off x="1378635" y="5391338"/>
            <a:ext cx="10309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6000" b="1" dirty="0"/>
              <a:t>وفي فصل الخريف يَكونُ الطَّقسُ غائِمًا</a:t>
            </a:r>
            <a:endParaRPr lang="en-GB" sz="6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C7CD91-F204-4BAC-87C9-E96267A6C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03" y="201444"/>
            <a:ext cx="6560345" cy="49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87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B531F8-0490-486C-8B48-7B7B3903224F}"/>
              </a:ext>
            </a:extLst>
          </p:cNvPr>
          <p:cNvSpPr txBox="1"/>
          <p:nvPr/>
        </p:nvSpPr>
        <p:spPr>
          <a:xfrm>
            <a:off x="1378635" y="5391338"/>
            <a:ext cx="10309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6000" b="1" dirty="0"/>
              <a:t>وتصفَرُّ أوراقُ الأشجار</a:t>
            </a:r>
            <a:endParaRPr lang="en-GB" sz="6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C99704-89E9-42CE-BF1F-B99AA1DF1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652" y="450999"/>
            <a:ext cx="7540283" cy="487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11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61153E-FD3F-49A6-8AD7-9CFF250CD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383" y="476469"/>
            <a:ext cx="4048125" cy="4048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0843B7-C3FC-449E-8864-67F03D0DE1B3}"/>
              </a:ext>
            </a:extLst>
          </p:cNvPr>
          <p:cNvSpPr txBox="1"/>
          <p:nvPr/>
        </p:nvSpPr>
        <p:spPr>
          <a:xfrm>
            <a:off x="581853" y="4524595"/>
            <a:ext cx="57767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8800" b="1" dirty="0"/>
              <a:t>الطَّقْسُ مُشمِس</a:t>
            </a:r>
            <a:endParaRPr lang="en-GB" sz="8800" b="1" dirty="0"/>
          </a:p>
        </p:txBody>
      </p:sp>
    </p:spTree>
    <p:extLst>
      <p:ext uri="{BB962C8B-B14F-4D97-AF65-F5344CB8AC3E}">
        <p14:creationId xmlns:p14="http://schemas.microsoft.com/office/powerpoint/2010/main" val="3535594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B531F8-0490-486C-8B48-7B7B3903224F}"/>
              </a:ext>
            </a:extLst>
          </p:cNvPr>
          <p:cNvSpPr txBox="1"/>
          <p:nvPr/>
        </p:nvSpPr>
        <p:spPr>
          <a:xfrm>
            <a:off x="1378635" y="5391338"/>
            <a:ext cx="10309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6000" b="1" dirty="0"/>
              <a:t>وَتَبدَأُ المَدارِسُ في فَصلِ الخَريفِ أيضًا</a:t>
            </a:r>
            <a:endParaRPr lang="en-GB" sz="6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9FDC10-D052-4D6C-971F-8314FD644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533" y="450999"/>
            <a:ext cx="6346898" cy="47540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87BB5A-92D7-4D7F-80F6-0D6B43809E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51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1" t="22049" r="473" b="10761"/>
          <a:stretch/>
        </p:blipFill>
        <p:spPr>
          <a:xfrm>
            <a:off x="6096000" y="3896750"/>
            <a:ext cx="2844000" cy="1308295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136087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D4E953-B8B0-4178-B797-527DDAA795F8}"/>
              </a:ext>
            </a:extLst>
          </p:cNvPr>
          <p:cNvSpPr txBox="1"/>
          <p:nvPr/>
        </p:nvSpPr>
        <p:spPr>
          <a:xfrm>
            <a:off x="581853" y="4524595"/>
            <a:ext cx="57767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8800" b="1" dirty="0"/>
              <a:t>الطَّقْسُ مُثلِج</a:t>
            </a:r>
            <a:endParaRPr lang="en-GB" sz="8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9C7589-7DC2-4F32-9312-E2AD1767B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405" y="886854"/>
            <a:ext cx="4653215" cy="385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14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D4E953-B8B0-4178-B797-527DDAA795F8}"/>
              </a:ext>
            </a:extLst>
          </p:cNvPr>
          <p:cNvSpPr txBox="1"/>
          <p:nvPr/>
        </p:nvSpPr>
        <p:spPr>
          <a:xfrm>
            <a:off x="581853" y="4524595"/>
            <a:ext cx="57767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8800" b="1" dirty="0"/>
              <a:t>الطَّقْسُ غائِم</a:t>
            </a:r>
            <a:endParaRPr lang="en-GB" sz="8800" b="1" dirty="0"/>
          </a:p>
        </p:txBody>
      </p:sp>
      <p:pic>
        <p:nvPicPr>
          <p:cNvPr id="4098" name="Picture 2" descr="Image result for cloudy">
            <a:extLst>
              <a:ext uri="{FF2B5EF4-FFF2-40B4-BE49-F238E27FC236}">
                <a16:creationId xmlns:a16="http://schemas.microsoft.com/office/drawing/2014/main" id="{885C45BC-6423-48AB-BC99-E6E315779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534534"/>
            <a:ext cx="5360596" cy="379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158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D4E953-B8B0-4178-B797-527DDAA795F8}"/>
              </a:ext>
            </a:extLst>
          </p:cNvPr>
          <p:cNvSpPr txBox="1"/>
          <p:nvPr/>
        </p:nvSpPr>
        <p:spPr>
          <a:xfrm>
            <a:off x="581853" y="4524595"/>
            <a:ext cx="57767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8800" b="1" dirty="0"/>
              <a:t>الطَّقْسُ مُمطِر</a:t>
            </a:r>
            <a:endParaRPr lang="en-GB" sz="88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27B740-CCF5-4310-AB4E-E3F3FE9CA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067" y="521378"/>
            <a:ext cx="5128493" cy="510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75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D4E953-B8B0-4178-B797-527DDAA795F8}"/>
              </a:ext>
            </a:extLst>
          </p:cNvPr>
          <p:cNvSpPr txBox="1"/>
          <p:nvPr/>
        </p:nvSpPr>
        <p:spPr>
          <a:xfrm>
            <a:off x="581853" y="4524595"/>
            <a:ext cx="57767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8800" b="1" dirty="0"/>
              <a:t>الطَّقْسُ عاصِف</a:t>
            </a:r>
            <a:endParaRPr lang="en-GB" sz="8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5E258D-5CC0-4D0D-8727-3D4522278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309" y="319334"/>
            <a:ext cx="4965383" cy="40281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EC95DB-BE15-4593-90E7-5B80FB5AB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129" y="3126710"/>
            <a:ext cx="3553896" cy="322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70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‫سكرتير‬‎">
            <a:extLst>
              <a:ext uri="{FF2B5EF4-FFF2-40B4-BE49-F238E27FC236}">
                <a16:creationId xmlns:a16="http://schemas.microsoft.com/office/drawing/2014/main" id="{0A228093-84F1-4EB1-AF91-9B9328D5E3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3F3A81-01F0-4014-AA37-7DE350D0268D}"/>
              </a:ext>
            </a:extLst>
          </p:cNvPr>
          <p:cNvSpPr txBox="1"/>
          <p:nvPr/>
        </p:nvSpPr>
        <p:spPr>
          <a:xfrm>
            <a:off x="262559" y="554205"/>
            <a:ext cx="11028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6000" b="1" dirty="0"/>
              <a:t>في فصلِ الشِّتاءِ يَكونُ الطَّقسُ باردًا جدًا </a:t>
            </a:r>
            <a:endParaRPr lang="en-GB" sz="6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E4D4E9-6B72-467D-AAE1-59FA63094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991" y="1650429"/>
            <a:ext cx="4093698" cy="476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06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5E4377-46D9-43B6-9275-A1E7EF4DE458}"/>
              </a:ext>
            </a:extLst>
          </p:cNvPr>
          <p:cNvSpPr/>
          <p:nvPr/>
        </p:nvSpPr>
        <p:spPr>
          <a:xfrm>
            <a:off x="2514600" y="5105400"/>
            <a:ext cx="73723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5E1CCA-3CB0-4D77-B984-19228DCDB4C8}"/>
              </a:ext>
            </a:extLst>
          </p:cNvPr>
          <p:cNvSpPr txBox="1"/>
          <p:nvPr/>
        </p:nvSpPr>
        <p:spPr>
          <a:xfrm>
            <a:off x="2001080" y="5375198"/>
            <a:ext cx="9474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6000" b="1" dirty="0"/>
              <a:t>ويَلبَسُ الأولادُ الثّيابَ السَّميكَة</a:t>
            </a:r>
            <a:endParaRPr lang="en-GB" sz="6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635FD7-9B8C-4E9F-90DC-8C1F3E450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428" y="819150"/>
            <a:ext cx="5519664" cy="40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57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C59921-C7D9-4348-8873-2980529CFAFF}"/>
              </a:ext>
            </a:extLst>
          </p:cNvPr>
          <p:cNvSpPr txBox="1"/>
          <p:nvPr/>
        </p:nvSpPr>
        <p:spPr>
          <a:xfrm>
            <a:off x="225287" y="1098887"/>
            <a:ext cx="11701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6000" b="1" dirty="0"/>
              <a:t>أحيانًا يكونُ الطّقسُ مُثلجًا وَيلعَبُ الأطفالُ بِالثّلج</a:t>
            </a:r>
            <a:endParaRPr lang="en-GB" sz="6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464A89-666B-4F9D-8223-F304A5F34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397" y="2114550"/>
            <a:ext cx="7295235" cy="44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34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90</Words>
  <Application>Microsoft Office PowerPoint</Application>
  <PresentationFormat>Widescreen</PresentationFormat>
  <Paragraphs>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Fatima</dc:creator>
  <cp:lastModifiedBy>Fatima</cp:lastModifiedBy>
  <cp:revision>28</cp:revision>
  <dcterms:created xsi:type="dcterms:W3CDTF">2018-02-09T22:11:25Z</dcterms:created>
  <dcterms:modified xsi:type="dcterms:W3CDTF">2018-03-17T20:44:30Z</dcterms:modified>
</cp:coreProperties>
</file>