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67" r:id="rId4"/>
  </p:sldIdLst>
  <p:sldSz cx="12192000" cy="6858000"/>
  <p:notesSz cx="6858000" cy="97107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B5054-007D-494B-A5FA-D400CFF663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09775A-81DE-4404-8A36-F4E0EDCE39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127B0-86AF-470C-912F-A85278E6C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4AE3-44FB-491A-B094-708CF029C5F1}" type="datetimeFigureOut">
              <a:rPr lang="en-GB" smtClean="0"/>
              <a:t>17/03/2018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843E2-390B-44A0-A877-367ED4269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81E36-B290-48EC-9758-58D625448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2B46-61F8-4DD4-B2FD-D765D9DB2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54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DF092-5191-4E04-80F2-2D5DA66BB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1F049D-EA7E-4419-A54D-DD1B01F2E0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C4B15C-0C58-4EF2-B4DB-E6CBBA5F6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4AE3-44FB-491A-B094-708CF029C5F1}" type="datetimeFigureOut">
              <a:rPr lang="en-GB" smtClean="0"/>
              <a:t>17/03/2018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45B3A-5CC7-4E74-A64F-884823511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8CC43-9E2D-4344-86BF-2B6D8A7FE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2B46-61F8-4DD4-B2FD-D765D9DB2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784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B1AE7C-97FA-4E67-A359-81290BD044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0E3CD8-185E-432C-B5E2-C0A060CE88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FB87F-B0AD-47D6-A7D0-886E8E5D7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4AE3-44FB-491A-B094-708CF029C5F1}" type="datetimeFigureOut">
              <a:rPr lang="en-GB" smtClean="0"/>
              <a:t>17/03/2018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BFD2C-9208-4351-A562-0DFDEB516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549E5-7FCB-4E62-B81C-1ADC6D052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2B46-61F8-4DD4-B2FD-D765D9DB2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376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FDD5-14AC-4E89-AAB0-B1E3A9627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EA5F0-F2C5-4652-B86C-DB0CE1D5C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84A84-4361-4560-B2B7-368690391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4AE3-44FB-491A-B094-708CF029C5F1}" type="datetimeFigureOut">
              <a:rPr lang="en-GB" smtClean="0"/>
              <a:t>17/03/2018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CDE3B-2096-421E-B52D-F524CA482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49941-30A6-4942-94A9-85DA7169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2B46-61F8-4DD4-B2FD-D765D9DB2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524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EDDA2-B071-4FB3-B027-9A4E04BA4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57B908-1C38-4CF8-A15E-CFBFAC02F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39F3B-7081-4EED-A559-6B471C104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4AE3-44FB-491A-B094-708CF029C5F1}" type="datetimeFigureOut">
              <a:rPr lang="en-GB" smtClean="0"/>
              <a:t>17/03/2018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D769D-4BF4-4160-A8E5-87BB1E08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93F0F-27AE-428B-9291-1B592BDCB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2B46-61F8-4DD4-B2FD-D765D9DB2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03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ECF8B-D887-47DE-849D-F03EF5C8C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C88C4-499A-423F-A4FE-B59BC9A603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825D9C-ACC7-4EDF-98D5-44353E269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BE21DC-42E0-48B6-AAEB-CA3230388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4AE3-44FB-491A-B094-708CF029C5F1}" type="datetimeFigureOut">
              <a:rPr lang="en-GB" smtClean="0"/>
              <a:t>17/03/2018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7952FF-E6B4-487B-95F2-84EA1F912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8884D-DAA8-4629-9D1C-9E4809149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2B46-61F8-4DD4-B2FD-D765D9DB2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641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E14A7-5F09-4DE1-8CE7-9988252DF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38EB8-309D-4849-B78F-3B2737689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194D5C-8F5A-45E9-8C9A-1D3DD239A1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39BBB9-C10A-44E5-863D-CACD7FD8DA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1E799F-9F3E-43E7-B08C-27FE74848C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D7B724-C763-4EDC-8F70-E548B98A5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4AE3-44FB-491A-B094-708CF029C5F1}" type="datetimeFigureOut">
              <a:rPr lang="en-GB" smtClean="0"/>
              <a:t>17/03/2018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C3F1BA-33C7-4C53-800D-E30065935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C8FA07-86A9-4EE0-AE58-22DC2D276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2B46-61F8-4DD4-B2FD-D765D9DB2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289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E8952-AD31-4206-9946-8A4EC3C98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C6651A-953C-4520-BCF4-C02B93B03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4AE3-44FB-491A-B094-708CF029C5F1}" type="datetimeFigureOut">
              <a:rPr lang="en-GB" smtClean="0"/>
              <a:t>17/03/2018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AA6B53-4216-423F-88BD-8251D900D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A8FE35-44C1-48FF-AF2D-2F773FB4C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2B46-61F8-4DD4-B2FD-D765D9DB2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397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A7B22E-165C-480B-B1BD-A9D73E05B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4AE3-44FB-491A-B094-708CF029C5F1}" type="datetimeFigureOut">
              <a:rPr lang="en-GB" smtClean="0"/>
              <a:t>17/03/2018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3D6237-95A8-4ADB-AA24-03203072A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F50C6-9709-4186-9CF2-8D4F6D675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2B46-61F8-4DD4-B2FD-D765D9DB2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397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DECC4-7477-42BE-BBD6-F174B14F1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F02DA-B4B7-4F29-9B3F-11D197686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34E03A-6CDF-4668-B458-007EF224D9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18DCDC-EAB8-4D6E-B8A6-BAFBAB1ED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4AE3-44FB-491A-B094-708CF029C5F1}" type="datetimeFigureOut">
              <a:rPr lang="en-GB" smtClean="0"/>
              <a:t>17/03/2018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526422-D1B2-4BC4-87C8-C0E26D72B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835497-D636-4A81-A4A3-B02F794F2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2B46-61F8-4DD4-B2FD-D765D9DB2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397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DAEEC-6712-441C-8695-9B3E8BAEC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3FD0C2-10EA-493D-9B68-E576A27C7F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78E1BB-241B-4C31-8877-B16F57F91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29BDB0-D9FB-47B9-B9D2-B339580B9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4AE3-44FB-491A-B094-708CF029C5F1}" type="datetimeFigureOut">
              <a:rPr lang="en-GB" smtClean="0"/>
              <a:t>17/03/2018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15B07E-F78D-4512-B293-D7B8E9CCF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64F279-BCC1-4B9D-81D8-DA0549E9D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2B46-61F8-4DD4-B2FD-D765D9DB2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938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6253CB-880B-4892-AC3D-DBF0BEFEC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794372-1CE0-450D-AF22-75723D893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8F923-E27F-493F-A752-9E36A9C3D5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64AE3-44FB-491A-B094-708CF029C5F1}" type="datetimeFigureOut">
              <a:rPr lang="en-GB" smtClean="0"/>
              <a:t>17/03/2018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FF580-B860-4558-825F-CCCC253FAD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82AF4-E821-476C-ACBC-FE02D22A6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02B46-61F8-4DD4-B2FD-D765D9DB2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59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cloudy">
            <a:extLst>
              <a:ext uri="{FF2B5EF4-FFF2-40B4-BE49-F238E27FC236}">
                <a16:creationId xmlns:a16="http://schemas.microsoft.com/office/drawing/2014/main" id="{885C45BC-6423-48AB-BC99-E6E315779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599" y="1311754"/>
            <a:ext cx="3113274" cy="253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69274F-8A9C-41E0-BC41-7F886E199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239" y="999172"/>
            <a:ext cx="2748387" cy="27361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0D08DA-63FF-40E0-A0DB-7B74BD0FFD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383" y="1220039"/>
            <a:ext cx="2851853" cy="26235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DA64D3-034D-4537-808E-D2254B92AA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92806"/>
            <a:ext cx="3390900" cy="27361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AEEA20-12D4-47A1-8CC5-6933AB5BC4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0900" y="4110601"/>
            <a:ext cx="2851853" cy="21005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9622ED-6A48-4BE2-AE15-A41BCA803E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7073" y="999172"/>
            <a:ext cx="2952531" cy="29525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976AB9-B68B-4E93-A6BA-D3DBBBBF7E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72507" y="4075046"/>
            <a:ext cx="2851853" cy="21361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B7048E-9624-40B3-B4EC-98397768A2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4549" y="4092823"/>
            <a:ext cx="2887958" cy="21005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3B93EA-23AD-4E66-9087-80FC1307C90E}"/>
              </a:ext>
            </a:extLst>
          </p:cNvPr>
          <p:cNvSpPr txBox="1"/>
          <p:nvPr/>
        </p:nvSpPr>
        <p:spPr>
          <a:xfrm>
            <a:off x="3187073" y="331304"/>
            <a:ext cx="5599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Talk about weather using the following pictures</a:t>
            </a:r>
          </a:p>
        </p:txBody>
      </p:sp>
    </p:spTree>
    <p:extLst>
      <p:ext uri="{BB962C8B-B14F-4D97-AF65-F5344CB8AC3E}">
        <p14:creationId xmlns:p14="http://schemas.microsoft.com/office/powerpoint/2010/main" val="3095158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‫سكرتير‬‎">
            <a:extLst>
              <a:ext uri="{FF2B5EF4-FFF2-40B4-BE49-F238E27FC236}">
                <a16:creationId xmlns:a16="http://schemas.microsoft.com/office/drawing/2014/main" id="{0A228093-84F1-4EB1-AF91-9B9328D5E3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E4D4E9-6B72-467D-AAE1-59FA63094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1130" y="326894"/>
            <a:ext cx="2688784" cy="29497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F86F7A-2018-4F38-90E4-D5F8AB971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52450"/>
            <a:ext cx="2842281" cy="2724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C6BF61-3D0B-49B1-AA8F-90FAFBAF33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1129" y="4079437"/>
            <a:ext cx="2842281" cy="24516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6F95E1-9C1E-4745-9D23-3E834DAC92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599" y="4079436"/>
            <a:ext cx="2987529" cy="25879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7A6A0A-EE89-4FEA-805E-AC83E4FA04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1317" y="4079436"/>
            <a:ext cx="2842281" cy="2588064"/>
          </a:xfrm>
          <a:prstGeom prst="rect">
            <a:avLst/>
          </a:prstGeom>
        </p:spPr>
      </p:pic>
      <p:pic>
        <p:nvPicPr>
          <p:cNvPr id="11" name="Picture 2" descr="Image result for rainbow">
            <a:extLst>
              <a:ext uri="{FF2B5EF4-FFF2-40B4-BE49-F238E27FC236}">
                <a16:creationId xmlns:a16="http://schemas.microsoft.com/office/drawing/2014/main" id="{689775FE-E922-4840-9649-70E4F4652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11" y="4079281"/>
            <a:ext cx="2963105" cy="258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BF5DD8-147A-4BE7-8F33-5CF785C58D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2437" y="16786"/>
            <a:ext cx="3276156" cy="34122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C04C179-CC70-4D0B-ADE6-18EE7FDF17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01316" y="800832"/>
            <a:ext cx="2987529" cy="262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606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public park">
            <a:extLst>
              <a:ext uri="{FF2B5EF4-FFF2-40B4-BE49-F238E27FC236}">
                <a16:creationId xmlns:a16="http://schemas.microsoft.com/office/drawing/2014/main" id="{AA60FE7B-A34B-489E-819B-9FD9ECFE6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858" y="272573"/>
            <a:ext cx="9409471" cy="623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558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7</Words>
  <Application>Microsoft Office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Fatima</dc:creator>
  <cp:lastModifiedBy>Fatima</cp:lastModifiedBy>
  <cp:revision>31</cp:revision>
  <cp:lastPrinted>2018-03-17T00:22:12Z</cp:lastPrinted>
  <dcterms:created xsi:type="dcterms:W3CDTF">2018-02-09T22:11:25Z</dcterms:created>
  <dcterms:modified xsi:type="dcterms:W3CDTF">2018-03-17T21:01:38Z</dcterms:modified>
</cp:coreProperties>
</file>