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3" r:id="rId17"/>
    <p:sldId id="266" r:id="rId18"/>
    <p:sldId id="267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5054-007D-494B-A5FA-D400CFF66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9775A-81DE-4404-8A36-F4E0EDCE3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27B0-86AF-470C-912F-A85278E6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43E2-390B-44A0-A877-367ED426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81E36-B290-48EC-9758-58D62544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4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F092-5191-4E04-80F2-2D5DA66B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049D-EA7E-4419-A54D-DD1B01F2E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4B15C-0C58-4EF2-B4DB-E6CBBA5F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45B3A-5CC7-4E74-A64F-88482351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8CC43-9E2D-4344-86BF-2B6D8A7F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78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1AE7C-97FA-4E67-A359-81290BD04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E3CD8-185E-432C-B5E2-C0A060CE8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B87F-B0AD-47D6-A7D0-886E8E5D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BFD2C-9208-4351-A562-0DFDEB51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49E5-7FCB-4E62-B81C-1ADC6D05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FDD5-14AC-4E89-AAB0-B1E3A962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A5F0-F2C5-4652-B86C-DB0CE1D5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84A84-4361-4560-B2B7-36869039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CDE3B-2096-421E-B52D-F524CA48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9941-30A6-4942-94A9-85DA7169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DDA2-B071-4FB3-B027-9A4E04BA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7B908-1C38-4CF8-A15E-CFBFAC02F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9F3B-7081-4EED-A559-6B471C10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D769D-4BF4-4160-A8E5-87BB1E08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93F0F-27AE-428B-9291-1B592BDC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CF8B-D887-47DE-849D-F03EF5C8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88C4-499A-423F-A4FE-B59BC9A60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25D9C-ACC7-4EDF-98D5-44353E26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E21DC-42E0-48B6-AAEB-CA32303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952FF-E6B4-487B-95F2-84EA1F91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8884D-DAA8-4629-9D1C-9E480914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4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14A7-5F09-4DE1-8CE7-9988252D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38EB8-309D-4849-B78F-3B2737689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94D5C-8F5A-45E9-8C9A-1D3DD239A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9BBB9-C10A-44E5-863D-CACD7FD8D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E799F-9F3E-43E7-B08C-27FE74848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7B724-C763-4EDC-8F70-E548B98A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3F1BA-33C7-4C53-800D-E3006593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8FA07-86A9-4EE0-AE58-22DC2D27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8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8952-AD31-4206-9946-8A4EC3C9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6651A-953C-4520-BCF4-C02B93B0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A6B53-4216-423F-88BD-8251D900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8FE35-44C1-48FF-AF2D-2F773FB4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9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7B22E-165C-480B-B1BD-A9D73E05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3D6237-95A8-4ADB-AA24-03203072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F50C6-9709-4186-9CF2-8D4F6D67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9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ECC4-7477-42BE-BBD6-F174B14F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02DA-B4B7-4F29-9B3F-11D19768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4E03A-6CDF-4668-B458-007EF224D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8DCDC-EAB8-4D6E-B8A6-BAFBAB1E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26422-D1B2-4BC4-87C8-C0E26D72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35497-D636-4A81-A4A3-B02F794F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9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AEEC-6712-441C-8695-9B3E8BAE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FD0C2-10EA-493D-9B68-E576A27C7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8E1BB-241B-4C31-8877-B16F57F9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9BDB0-D9FB-47B9-B9D2-B339580B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B07E-F78D-4512-B293-D7B8E9CC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4F279-BCC1-4B9D-81D8-DA0549E9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3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253CB-880B-4892-AC3D-DBF0BEFE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94372-1CE0-450D-AF22-75723D893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8F923-E27F-493F-A752-9E36A9C3D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4AE3-44FB-491A-B094-708CF029C5F1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FF580-B860-4558-825F-CCCC253FA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2AF4-E821-476C-ACBC-FE02D22A6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2B46-61F8-4DD4-B2FD-D765D9DB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‫ميكانيكي سيارات‬‎">
            <a:extLst>
              <a:ext uri="{FF2B5EF4-FFF2-40B4-BE49-F238E27FC236}">
                <a16:creationId xmlns:a16="http://schemas.microsoft.com/office/drawing/2014/main" id="{CC243062-9141-457D-99FD-312FE5950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C3220-2D82-42A2-84CE-65E493723F45}"/>
              </a:ext>
            </a:extLst>
          </p:cNvPr>
          <p:cNvSpPr txBox="1"/>
          <p:nvPr/>
        </p:nvSpPr>
        <p:spPr>
          <a:xfrm>
            <a:off x="7780754" y="534412"/>
            <a:ext cx="3782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9600" b="1" dirty="0"/>
              <a:t>الطّعامُ وَالشَّراب</a:t>
            </a:r>
            <a:endParaRPr lang="en-GB" sz="9600" b="1" dirty="0"/>
          </a:p>
        </p:txBody>
      </p:sp>
      <p:sp>
        <p:nvSpPr>
          <p:cNvPr id="2" name="AutoShape 2" descr="Image result for masjid">
            <a:extLst>
              <a:ext uri="{FF2B5EF4-FFF2-40B4-BE49-F238E27FC236}">
                <a16:creationId xmlns:a16="http://schemas.microsoft.com/office/drawing/2014/main" id="{EDDF6366-4B1F-4B93-8F18-74D1D38157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3D527-194B-44E3-94A5-ADB4164A8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68" y="717067"/>
            <a:ext cx="7373832" cy="51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5E4377-46D9-43B6-9275-A1E7EF4DE458}"/>
              </a:ext>
            </a:extLst>
          </p:cNvPr>
          <p:cNvSpPr/>
          <p:nvPr/>
        </p:nvSpPr>
        <p:spPr>
          <a:xfrm>
            <a:off x="2514600" y="5105400"/>
            <a:ext cx="73723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E1CCA-3CB0-4D77-B984-19228DCDB4C8}"/>
              </a:ext>
            </a:extLst>
          </p:cNvPr>
          <p:cNvSpPr txBox="1"/>
          <p:nvPr/>
        </p:nvSpPr>
        <p:spPr>
          <a:xfrm>
            <a:off x="361950" y="365048"/>
            <a:ext cx="11437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6000" b="1" dirty="0"/>
              <a:t>أحيانًا نَشتَري لَحم البَقَر، وَأحيانًا نَشتَري لَحمَ الغَنَم.</a:t>
            </a:r>
            <a:endParaRPr lang="en-GB" sz="6000" b="1" dirty="0"/>
          </a:p>
        </p:txBody>
      </p:sp>
      <p:pic>
        <p:nvPicPr>
          <p:cNvPr id="3074" name="Picture 2" descr="Image result for meat lamb and cow">
            <a:extLst>
              <a:ext uri="{FF2B5EF4-FFF2-40B4-BE49-F238E27FC236}">
                <a16:creationId xmlns:a16="http://schemas.microsoft.com/office/drawing/2014/main" id="{852F9AE9-C038-4E81-9D4D-D6B46B66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548641"/>
            <a:ext cx="6800850" cy="450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5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C59921-C7D9-4348-8873-2980529CFAFF}"/>
              </a:ext>
            </a:extLst>
          </p:cNvPr>
          <p:cNvSpPr txBox="1"/>
          <p:nvPr/>
        </p:nvSpPr>
        <p:spPr>
          <a:xfrm>
            <a:off x="245165" y="508337"/>
            <a:ext cx="11701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أمّا أخي الصّغير، فَدائمًا يأكلُ الدّجاجَ المَشوِيَّ</a:t>
            </a:r>
          </a:p>
          <a:p>
            <a:r>
              <a:rPr lang="ar-SY" sz="6000" b="1" dirty="0"/>
              <a:t>مَعَ البَطاطا المَقْلِيَّة.</a:t>
            </a:r>
            <a:endParaRPr lang="en-GB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79409-C453-4D90-AE3E-451BC3E5B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752600"/>
            <a:ext cx="6541146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3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FFFFBB-8C61-4333-9253-0E394C7481FB}"/>
              </a:ext>
            </a:extLst>
          </p:cNvPr>
          <p:cNvSpPr txBox="1"/>
          <p:nvPr/>
        </p:nvSpPr>
        <p:spPr>
          <a:xfrm>
            <a:off x="0" y="861358"/>
            <a:ext cx="11473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6000" b="1" dirty="0"/>
              <a:t>الأبقارُ تأكلُ العُشبَ ثُمَّ تُعطينا الحَليبَ وَ اللَحم.</a:t>
            </a:r>
            <a:endParaRPr lang="en-GB" sz="6000" b="1" dirty="0"/>
          </a:p>
        </p:txBody>
      </p:sp>
      <p:sp>
        <p:nvSpPr>
          <p:cNvPr id="2" name="AutoShape 2" descr="Image result for meat  cow milk">
            <a:extLst>
              <a:ext uri="{FF2B5EF4-FFF2-40B4-BE49-F238E27FC236}">
                <a16:creationId xmlns:a16="http://schemas.microsoft.com/office/drawing/2014/main" id="{ADF22971-D3BE-4AE9-9428-CEA0034AD2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EFFCC-A51D-430F-A1B5-257D2415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39" y="2324100"/>
            <a:ext cx="10181830" cy="43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DFBAD1-7527-478E-A37E-37D9682F046F}"/>
              </a:ext>
            </a:extLst>
          </p:cNvPr>
          <p:cNvSpPr txBox="1"/>
          <p:nvPr/>
        </p:nvSpPr>
        <p:spPr>
          <a:xfrm>
            <a:off x="710928" y="5136658"/>
            <a:ext cx="1077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وَنَصنَعُ المَلابِسَ السَميكَةَ مِن صوفِ الْأغنامِ</a:t>
            </a:r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C6026-8F47-42BA-8BE4-C55CD4BE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366674"/>
            <a:ext cx="5700713" cy="4769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71066C-EF9C-45F7-8379-7C69FADF2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798" y="2250585"/>
            <a:ext cx="2287654" cy="3038474"/>
          </a:xfrm>
          <a:prstGeom prst="rect">
            <a:avLst/>
          </a:prstGeom>
        </p:spPr>
      </p:pic>
      <p:pic>
        <p:nvPicPr>
          <p:cNvPr id="5122" name="Picture 2" descr="Image result for sheep wool clothing">
            <a:extLst>
              <a:ext uri="{FF2B5EF4-FFF2-40B4-BE49-F238E27FC236}">
                <a16:creationId xmlns:a16="http://schemas.microsoft.com/office/drawing/2014/main" id="{EB2B11E6-AA62-43F9-BCAB-0270DAD3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202105"/>
            <a:ext cx="2502996" cy="25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1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E870D4-5F23-4167-843F-87B6C387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95" y="1562101"/>
            <a:ext cx="2805482" cy="502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65786-E36F-4297-90FF-1392B34AEE59}"/>
              </a:ext>
            </a:extLst>
          </p:cNvPr>
          <p:cNvSpPr txBox="1"/>
          <p:nvPr/>
        </p:nvSpPr>
        <p:spPr>
          <a:xfrm>
            <a:off x="214104" y="519546"/>
            <a:ext cx="11763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فُطوري المُفَضَّلُ هُوَ البَيضُ المَسلوقُ معَ الخُبزِ وزَيتِ الزَّيتون</a:t>
            </a:r>
            <a:endParaRPr lang="en-GB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8B96B-E639-4C1B-BF58-6C9766662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877" y="2289583"/>
            <a:ext cx="6323834" cy="42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524AD-FA72-4134-B3C5-4C817D37F3DE}"/>
              </a:ext>
            </a:extLst>
          </p:cNvPr>
          <p:cNvSpPr txBox="1"/>
          <p:nvPr/>
        </p:nvSpPr>
        <p:spPr>
          <a:xfrm>
            <a:off x="0" y="251758"/>
            <a:ext cx="11661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6000" b="1"/>
              <a:t>في </a:t>
            </a:r>
            <a:r>
              <a:rPr lang="ar-SY" sz="6000" b="1" dirty="0"/>
              <a:t>حَديقَتِنا خُضارٌ كَثيرَةٌ، لِذلِك لا نَشتَري الخُضارَ مِنَ السّوق.</a:t>
            </a:r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9E912-A94C-467E-AA81-6ABB52EC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1" y="1571624"/>
            <a:ext cx="6386512" cy="45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9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river cartoon">
            <a:extLst>
              <a:ext uri="{FF2B5EF4-FFF2-40B4-BE49-F238E27FC236}">
                <a16:creationId xmlns:a16="http://schemas.microsoft.com/office/drawing/2014/main" id="{7EBA9BB0-C0AB-41B8-8831-3FB887113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E492A-4886-4DD1-A99A-C0A395F755F4}"/>
              </a:ext>
            </a:extLst>
          </p:cNvPr>
          <p:cNvSpPr txBox="1"/>
          <p:nvPr/>
        </p:nvSpPr>
        <p:spPr>
          <a:xfrm>
            <a:off x="147711" y="272481"/>
            <a:ext cx="12044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في فَصلِ الصّيفِ تنضُجُ الفَواكِهُ لِأنَّ الطَّقْسَ حارّ.</a:t>
            </a:r>
            <a:endParaRPr lang="en-GB" sz="6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F5C77-791C-4D7A-B8F5-E6809D0F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276600"/>
            <a:ext cx="5522229" cy="3403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CBCD62-D7F4-4ED3-862B-2F7A9E93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1402556"/>
            <a:ext cx="6548438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524AD-FA72-4134-B3C5-4C817D37F3DE}"/>
              </a:ext>
            </a:extLst>
          </p:cNvPr>
          <p:cNvSpPr txBox="1"/>
          <p:nvPr/>
        </p:nvSpPr>
        <p:spPr>
          <a:xfrm>
            <a:off x="297474" y="1003637"/>
            <a:ext cx="10903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أنا وَأسرَتي نَذهَبُ إلى المَطعَمِ كُلَّ شَهْرٍ حَيثُ نَأكُلُ كُلَّ ما نُريدُ.  </a:t>
            </a:r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6CE73-5DB9-4E7E-A5AB-4F283B41B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31" y="2942629"/>
            <a:ext cx="8643938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4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31F8-0490-486C-8B48-7B7B3903224F}"/>
              </a:ext>
            </a:extLst>
          </p:cNvPr>
          <p:cNvSpPr txBox="1"/>
          <p:nvPr/>
        </p:nvSpPr>
        <p:spPr>
          <a:xfrm>
            <a:off x="742122" y="5391338"/>
            <a:ext cx="10946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وَبَعدَ ذلِكَ نَشرَبُ الشّايَ الأخْضَرَ السّاخِنَ</a:t>
            </a:r>
            <a:endParaRPr lang="en-GB" sz="6000" b="1" dirty="0"/>
          </a:p>
        </p:txBody>
      </p:sp>
      <p:sp>
        <p:nvSpPr>
          <p:cNvPr id="2" name="AutoShape 2" descr="Image result for moroccan tea restaurant">
            <a:extLst>
              <a:ext uri="{FF2B5EF4-FFF2-40B4-BE49-F238E27FC236}">
                <a16:creationId xmlns:a16="http://schemas.microsoft.com/office/drawing/2014/main" id="{F83F89E8-CD52-4E8C-95F9-F0C7CACF4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20FB3-505A-4CC6-8540-E1ED339E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450999"/>
            <a:ext cx="8990938" cy="48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531F8-0490-486C-8B48-7B7B3903224F}"/>
              </a:ext>
            </a:extLst>
          </p:cNvPr>
          <p:cNvSpPr txBox="1"/>
          <p:nvPr/>
        </p:nvSpPr>
        <p:spPr>
          <a:xfrm>
            <a:off x="2769285" y="5429438"/>
            <a:ext cx="1030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أنا آكل الطَّعامَ الصِّحّيَ، وَأنتُم ؟</a:t>
            </a:r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7ED7DB-E76B-4AE7-BFB4-0AC6BAF9C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836" y="717042"/>
            <a:ext cx="6237514" cy="3893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2781F-8F90-4672-83EF-20D70E4F4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22" y="857251"/>
            <a:ext cx="5038725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3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0843B7-C3FC-449E-8864-67F03D0DE1B3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الخُضارُ</a:t>
            </a:r>
            <a:endParaRPr lang="en-GB" sz="8800" b="1" dirty="0"/>
          </a:p>
        </p:txBody>
      </p:sp>
      <p:sp>
        <p:nvSpPr>
          <p:cNvPr id="2" name="AutoShape 2" descr="Image result for vegetables">
            <a:extLst>
              <a:ext uri="{FF2B5EF4-FFF2-40B4-BE49-F238E27FC236}">
                <a16:creationId xmlns:a16="http://schemas.microsoft.com/office/drawing/2014/main" id="{43645620-E925-4FA5-941D-7530BE3D9B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D9974-6525-4DFF-8F8E-D795DE401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89" y="1076182"/>
            <a:ext cx="6282266" cy="47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9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الفَواكِهُ</a:t>
            </a:r>
            <a:endParaRPr lang="en-GB" sz="8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84B13B-6D03-44E2-B835-1854E84E7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587204"/>
            <a:ext cx="6681788" cy="50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350E2-73FD-4577-A312-E266E21E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12" y="886854"/>
            <a:ext cx="10049719" cy="4732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الحُبوب 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309515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6908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النَّباتُ/ الأعشاب</a:t>
            </a:r>
            <a:endParaRPr lang="en-GB" sz="8800" b="1" dirty="0"/>
          </a:p>
        </p:txBody>
      </p:sp>
      <p:pic>
        <p:nvPicPr>
          <p:cNvPr id="2050" name="Picture 2" descr="Image result for herbs">
            <a:extLst>
              <a:ext uri="{FF2B5EF4-FFF2-40B4-BE49-F238E27FC236}">
                <a16:creationId xmlns:a16="http://schemas.microsoft.com/office/drawing/2014/main" id="{4677C150-DADF-4F93-BBF8-1059F436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36" y="886855"/>
            <a:ext cx="10882764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الألبانُ وَالْأجبانُ</a:t>
            </a:r>
            <a:endParaRPr lang="en-GB" sz="8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FCFC3D-E6DC-4E4D-AD99-CC2314B36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224" y="290733"/>
            <a:ext cx="7465626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7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6409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اللُّحومُ وَالْأسماكُ</a:t>
            </a:r>
            <a:endParaRPr lang="en-GB" sz="8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CF7E2-916F-4D64-8614-086B4591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349824"/>
            <a:ext cx="7357282" cy="39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0B1F89-AC73-4C57-92F4-BA5FCF51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983355"/>
            <a:ext cx="8458200" cy="422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4E953-B8B0-4178-B797-527DDAA795F8}"/>
              </a:ext>
            </a:extLst>
          </p:cNvPr>
          <p:cNvSpPr txBox="1"/>
          <p:nvPr/>
        </p:nvSpPr>
        <p:spPr>
          <a:xfrm>
            <a:off x="581853" y="4524595"/>
            <a:ext cx="5776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8800" b="1" dirty="0"/>
              <a:t>الشَّرابُ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351144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‫سكرتير‬‎">
            <a:extLst>
              <a:ext uri="{FF2B5EF4-FFF2-40B4-BE49-F238E27FC236}">
                <a16:creationId xmlns:a16="http://schemas.microsoft.com/office/drawing/2014/main" id="{0A228093-84F1-4EB1-AF91-9B9328D5E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F3A81-01F0-4014-AA37-7DE350D0268D}"/>
              </a:ext>
            </a:extLst>
          </p:cNvPr>
          <p:cNvSpPr txBox="1"/>
          <p:nvPr/>
        </p:nvSpPr>
        <p:spPr>
          <a:xfrm>
            <a:off x="262559" y="554205"/>
            <a:ext cx="11929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6000" b="1" dirty="0"/>
              <a:t>أنا أحبُّ الشّرابَ البارِدَ، أمّا أمّي فَتُفَضِّل الشَّرابَ الساخِن</a:t>
            </a:r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2612B-4C81-42BF-B53A-06815E70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37" y="1807464"/>
            <a:ext cx="8029163" cy="44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0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116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43</cp:revision>
  <dcterms:created xsi:type="dcterms:W3CDTF">2018-02-09T22:11:25Z</dcterms:created>
  <dcterms:modified xsi:type="dcterms:W3CDTF">2018-04-20T23:26:46Z</dcterms:modified>
</cp:coreProperties>
</file>